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jpeg"/><Relationship Id="rId15" Type="http://schemas.openxmlformats.org/officeDocument/2006/relationships/image" Target="../media/image-3-15.png"/><Relationship Id="rId16" Type="http://schemas.openxmlformats.org/officeDocument/2006/relationships/image" Target="../media/image-3-16.jpe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image" Target="../media/image-3-19.png"/><Relationship Id="rId20" Type="http://schemas.openxmlformats.org/officeDocument/2006/relationships/image" Target="../media/image-3-20.png"/><Relationship Id="rId21" Type="http://schemas.openxmlformats.org/officeDocument/2006/relationships/image" Target="../media/image-3-21.png"/><Relationship Id="rId22" Type="http://schemas.openxmlformats.org/officeDocument/2006/relationships/image" Target="../media/image-3-22.png"/><Relationship Id="rId23" Type="http://schemas.openxmlformats.org/officeDocument/2006/relationships/slideLayout" Target="../slideLayouts/slideLayout1.xml"/><Relationship Id="rId2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image" Target="../media/image-4-16.png"/><Relationship Id="rId17" Type="http://schemas.openxmlformats.org/officeDocument/2006/relationships/image" Target="../media/image-4-17.png"/><Relationship Id="rId18" Type="http://schemas.openxmlformats.org/officeDocument/2006/relationships/image" Target="../media/image-4-18.png"/><Relationship Id="rId19" Type="http://schemas.openxmlformats.org/officeDocument/2006/relationships/image" Target="../media/image-4-19.png"/><Relationship Id="rId20" Type="http://schemas.openxmlformats.org/officeDocument/2006/relationships/image" Target="../media/image-4-20.png"/><Relationship Id="rId21" Type="http://schemas.openxmlformats.org/officeDocument/2006/relationships/image" Target="../media/image-4-21.png"/><Relationship Id="rId22" Type="http://schemas.openxmlformats.org/officeDocument/2006/relationships/image" Target="../media/image-4-22.png"/><Relationship Id="rId23" Type="http://schemas.openxmlformats.org/officeDocument/2006/relationships/image" Target="../media/image-4-23.png"/><Relationship Id="rId24" Type="http://schemas.openxmlformats.org/officeDocument/2006/relationships/image" Target="../media/image-4-24.png"/><Relationship Id="rId25" Type="http://schemas.openxmlformats.org/officeDocument/2006/relationships/image" Target="../media/image-4-25.png"/><Relationship Id="rId26" Type="http://schemas.openxmlformats.org/officeDocument/2006/relationships/image" Target="../media/image-4-26.png"/><Relationship Id="rId27" Type="http://schemas.openxmlformats.org/officeDocument/2006/relationships/image" Target="../media/image-4-27.png"/><Relationship Id="rId28" Type="http://schemas.openxmlformats.org/officeDocument/2006/relationships/image" Target="../media/image-4-28.png"/><Relationship Id="rId29" Type="http://schemas.openxmlformats.org/officeDocument/2006/relationships/slideLayout" Target="../slideLayouts/slideLayout1.xml"/><Relationship Id="rId3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jpeg"/><Relationship Id="rId17" Type="http://schemas.openxmlformats.org/officeDocument/2006/relationships/image" Target="../media/image-5-17.png"/><Relationship Id="rId18" Type="http://schemas.openxmlformats.org/officeDocument/2006/relationships/image" Target="../media/image-5-18.png"/><Relationship Id="rId19" Type="http://schemas.openxmlformats.org/officeDocument/2006/relationships/image" Target="../media/image-5-19.png"/><Relationship Id="rId20" Type="http://schemas.openxmlformats.org/officeDocument/2006/relationships/image" Target="../media/image-5-20.png"/><Relationship Id="rId21" Type="http://schemas.openxmlformats.org/officeDocument/2006/relationships/image" Target="../media/image-5-21.png"/><Relationship Id="rId22" Type="http://schemas.openxmlformats.org/officeDocument/2006/relationships/image" Target="../media/image-5-22.png"/><Relationship Id="rId23" Type="http://schemas.openxmlformats.org/officeDocument/2006/relationships/image" Target="../media/image-5-23.png"/><Relationship Id="rId24" Type="http://schemas.openxmlformats.org/officeDocument/2006/relationships/image" Target="../media/image-5-24.png"/><Relationship Id="rId25" Type="http://schemas.openxmlformats.org/officeDocument/2006/relationships/image" Target="../media/image-5-25.png"/><Relationship Id="rId26" Type="http://schemas.openxmlformats.org/officeDocument/2006/relationships/image" Target="../media/image-5-26.png"/><Relationship Id="rId27" Type="http://schemas.openxmlformats.org/officeDocument/2006/relationships/image" Target="../media/image-5-27.png"/><Relationship Id="rId28" Type="http://schemas.openxmlformats.org/officeDocument/2006/relationships/image" Target="../media/image-5-28.png"/><Relationship Id="rId29" Type="http://schemas.openxmlformats.org/officeDocument/2006/relationships/image" Target="../media/image-5-29.png"/><Relationship Id="rId30" Type="http://schemas.openxmlformats.org/officeDocument/2006/relationships/slideLayout" Target="../slideLayouts/slideLayout1.xml"/><Relationship Id="rId3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jpe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image" Target="../media/image-6-17.png"/><Relationship Id="rId18" Type="http://schemas.openxmlformats.org/officeDocument/2006/relationships/image" Target="../media/image-6-18.png"/><Relationship Id="rId19" Type="http://schemas.openxmlformats.org/officeDocument/2006/relationships/image" Target="../media/image-6-19.png"/><Relationship Id="rId20" Type="http://schemas.openxmlformats.org/officeDocument/2006/relationships/image" Target="../media/image-6-20.pn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jpeg"/><Relationship Id="rId10" Type="http://schemas.openxmlformats.org/officeDocument/2006/relationships/image" Target="../media/image-7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jpeg"/><Relationship Id="rId17" Type="http://schemas.openxmlformats.org/officeDocument/2006/relationships/image" Target="../media/image-8-17.png"/><Relationship Id="rId18" Type="http://schemas.openxmlformats.org/officeDocument/2006/relationships/image" Target="../media/image-8-18.png"/><Relationship Id="rId19" Type="http://schemas.openxmlformats.org/officeDocument/2006/relationships/image" Target="../media/image-8-19.png"/><Relationship Id="rId20" Type="http://schemas.openxmlformats.org/officeDocument/2006/relationships/image" Target="../media/image-8-20.png"/><Relationship Id="rId21" Type="http://schemas.openxmlformats.org/officeDocument/2006/relationships/image" Target="../media/image-8-21.png"/><Relationship Id="rId22" Type="http://schemas.openxmlformats.org/officeDocument/2006/relationships/image" Target="../media/image-8-22.png"/><Relationship Id="rId23" Type="http://schemas.openxmlformats.org/officeDocument/2006/relationships/image" Target="../media/image-8-23.png"/><Relationship Id="rId24" Type="http://schemas.openxmlformats.org/officeDocument/2006/relationships/image" Target="../media/image-8-24.png"/><Relationship Id="rId25" Type="http://schemas.openxmlformats.org/officeDocument/2006/relationships/image" Target="../media/image-8-25.png"/><Relationship Id="rId26" Type="http://schemas.openxmlformats.org/officeDocument/2006/relationships/image" Target="../media/image-8-26.png"/><Relationship Id="rId27" Type="http://schemas.openxmlformats.org/officeDocument/2006/relationships/image" Target="../media/image-8-27.png"/><Relationship Id="rId28" Type="http://schemas.openxmlformats.org/officeDocument/2006/relationships/slideLayout" Target="../slideLayouts/slideLayout1.xml"/><Relationship Id="rId2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image" Target="../media/image-9-17.png"/><Relationship Id="rId18" Type="http://schemas.openxmlformats.org/officeDocument/2006/relationships/image" Target="../media/image-9-18.png"/><Relationship Id="rId19" Type="http://schemas.openxmlformats.org/officeDocument/2006/relationships/image" Target="../media/image-9-19.png"/><Relationship Id="rId20" Type="http://schemas.openxmlformats.org/officeDocument/2006/relationships/image" Target="../media/image-9-20.png"/><Relationship Id="rId21" Type="http://schemas.openxmlformats.org/officeDocument/2006/relationships/image" Target="../media/image-9-21.png"/><Relationship Id="rId22" Type="http://schemas.openxmlformats.org/officeDocument/2006/relationships/image" Target="../media/image-9-22.png"/><Relationship Id="rId23" Type="http://schemas.openxmlformats.org/officeDocument/2006/relationships/image" Target="../media/image-9-23.png"/><Relationship Id="rId24" Type="http://schemas.openxmlformats.org/officeDocument/2006/relationships/image" Target="../media/image-9-24.png"/><Relationship Id="rId25" Type="http://schemas.openxmlformats.org/officeDocument/2006/relationships/image" Target="../media/image-9-25.png"/><Relationship Id="rId26" Type="http://schemas.openxmlformats.org/officeDocument/2006/relationships/slideLayout" Target="../slideLayouts/slideLayout1.xml"/><Relationship Id="rId2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image" Target="../media/image-10-16.png"/><Relationship Id="rId17" Type="http://schemas.openxmlformats.org/officeDocument/2006/relationships/image" Target="../media/image-10-17.png"/><Relationship Id="rId18" Type="http://schemas.openxmlformats.org/officeDocument/2006/relationships/image" Target="../media/image-10-18.jpeg"/><Relationship Id="rId19" Type="http://schemas.openxmlformats.org/officeDocument/2006/relationships/image" Target="../media/image-10-19.png"/><Relationship Id="rId20" Type="http://schemas.openxmlformats.org/officeDocument/2006/relationships/image" Target="../media/image-10-20.png"/><Relationship Id="rId21" Type="http://schemas.openxmlformats.org/officeDocument/2006/relationships/image" Target="../media/image-10-21.png"/><Relationship Id="rId22" Type="http://schemas.openxmlformats.org/officeDocument/2006/relationships/image" Target="../media/image-10-22.png"/><Relationship Id="rId23" Type="http://schemas.openxmlformats.org/officeDocument/2006/relationships/image" Target="../media/image-10-23.png"/><Relationship Id="rId24" Type="http://schemas.openxmlformats.org/officeDocument/2006/relationships/image" Target="../media/image-10-24.png"/><Relationship Id="rId25" Type="http://schemas.openxmlformats.org/officeDocument/2006/relationships/image" Target="../media/image-10-25.png"/><Relationship Id="rId26" Type="http://schemas.openxmlformats.org/officeDocument/2006/relationships/image" Target="../media/image-10-26.png"/><Relationship Id="rId27" Type="http://schemas.openxmlformats.org/officeDocument/2006/relationships/image" Target="../media/image-10-27.png"/><Relationship Id="rId28" Type="http://schemas.openxmlformats.org/officeDocument/2006/relationships/image" Target="../media/image-10-28.png"/><Relationship Id="rId29" Type="http://schemas.openxmlformats.org/officeDocument/2006/relationships/image" Target="../media/image-10-29.png"/><Relationship Id="rId30" Type="http://schemas.openxmlformats.org/officeDocument/2006/relationships/image" Target="../media/image-10-30.png"/><Relationship Id="rId31" Type="http://schemas.openxmlformats.org/officeDocument/2006/relationships/image" Target="../media/image-10-31.png"/><Relationship Id="rId32" Type="http://schemas.openxmlformats.org/officeDocument/2006/relationships/image" Target="../media/image-10-32.png"/><Relationship Id="rId33" Type="http://schemas.openxmlformats.org/officeDocument/2006/relationships/slideLayout" Target="../slideLayouts/slideLayout1.xml"/><Relationship Id="rId3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image" Target="../media/image-11-16.png"/><Relationship Id="rId17" Type="http://schemas.openxmlformats.org/officeDocument/2006/relationships/image" Target="../media/image-11-17.png"/><Relationship Id="rId18" Type="http://schemas.openxmlformats.org/officeDocument/2006/relationships/image" Target="../media/image-11-18.png"/><Relationship Id="rId19" Type="http://schemas.openxmlformats.org/officeDocument/2006/relationships/image" Target="../media/image-11-19.png"/><Relationship Id="rId20" Type="http://schemas.openxmlformats.org/officeDocument/2006/relationships/image" Target="../media/image-11-20.png"/><Relationship Id="rId21" Type="http://schemas.openxmlformats.org/officeDocument/2006/relationships/image" Target="../media/image-11-21.png"/><Relationship Id="rId22" Type="http://schemas.openxmlformats.org/officeDocument/2006/relationships/image" Target="../media/image-11-22.png"/><Relationship Id="rId23" Type="http://schemas.openxmlformats.org/officeDocument/2006/relationships/image" Target="../media/image-11-23.png"/><Relationship Id="rId24" Type="http://schemas.openxmlformats.org/officeDocument/2006/relationships/image" Target="../media/image-11-24.jpeg"/><Relationship Id="rId25" Type="http://schemas.openxmlformats.org/officeDocument/2006/relationships/image" Target="../media/image-11-25.jpeg"/><Relationship Id="rId26" Type="http://schemas.openxmlformats.org/officeDocument/2006/relationships/image" Target="../media/image-11-26.png"/><Relationship Id="rId27" Type="http://schemas.openxmlformats.org/officeDocument/2006/relationships/image" Target="../media/image-11-27.png"/><Relationship Id="rId28" Type="http://schemas.openxmlformats.org/officeDocument/2006/relationships/image" Target="../media/image-11-28.png"/><Relationship Id="rId29" Type="http://schemas.openxmlformats.org/officeDocument/2006/relationships/image" Target="../media/image-11-29.png"/><Relationship Id="rId30" Type="http://schemas.openxmlformats.org/officeDocument/2006/relationships/image" Target="../media/image-11-30.png"/><Relationship Id="rId31" Type="http://schemas.openxmlformats.org/officeDocument/2006/relationships/image" Target="../media/image-11-31.png"/><Relationship Id="rId32" Type="http://schemas.openxmlformats.org/officeDocument/2006/relationships/image" Target="../media/image-11-32.png"/><Relationship Id="rId33" Type="http://schemas.openxmlformats.org/officeDocument/2006/relationships/image" Target="../media/image-11-33.png"/><Relationship Id="rId34" Type="http://schemas.openxmlformats.org/officeDocument/2006/relationships/image" Target="../media/image-11-34.png"/><Relationship Id="rId35" Type="http://schemas.openxmlformats.org/officeDocument/2006/relationships/slideLayout" Target="../slideLayouts/slideLayout1.xml"/><Relationship Id="rId3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jpe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jpeg"/><Relationship Id="rId17" Type="http://schemas.openxmlformats.org/officeDocument/2006/relationships/image" Target="../media/image-12-17.png"/><Relationship Id="rId18" Type="http://schemas.openxmlformats.org/officeDocument/2006/relationships/image" Target="../media/image-12-18.png"/><Relationship Id="rId19" Type="http://schemas.openxmlformats.org/officeDocument/2006/relationships/image" Target="../media/image-12-19.png"/><Relationship Id="rId20" Type="http://schemas.openxmlformats.org/officeDocument/2006/relationships/image" Target="../media/image-12-20.png"/><Relationship Id="rId21" Type="http://schemas.openxmlformats.org/officeDocument/2006/relationships/image" Target="../media/image-12-21.png"/><Relationship Id="rId22" Type="http://schemas.openxmlformats.org/officeDocument/2006/relationships/image" Target="../media/image-12-22.png"/><Relationship Id="rId23" Type="http://schemas.openxmlformats.org/officeDocument/2006/relationships/image" Target="../media/image-12-23.png"/><Relationship Id="rId24" Type="http://schemas.openxmlformats.org/officeDocument/2006/relationships/image" Target="../media/image-12-24.png"/><Relationship Id="rId25" Type="http://schemas.openxmlformats.org/officeDocument/2006/relationships/image" Target="../media/image-12-25.png"/><Relationship Id="rId26" Type="http://schemas.openxmlformats.org/officeDocument/2006/relationships/image" Target="../media/image-12-26.png"/><Relationship Id="rId27" Type="http://schemas.openxmlformats.org/officeDocument/2006/relationships/image" Target="../media/image-12-27.png"/><Relationship Id="rId28" Type="http://schemas.openxmlformats.org/officeDocument/2006/relationships/image" Target="../media/image-12-28.png"/><Relationship Id="rId29" Type="http://schemas.openxmlformats.org/officeDocument/2006/relationships/image" Target="../media/image-12-29.jpeg"/><Relationship Id="rId30" Type="http://schemas.openxmlformats.org/officeDocument/2006/relationships/image" Target="../media/image-12-30.jpeg"/><Relationship Id="rId31" Type="http://schemas.openxmlformats.org/officeDocument/2006/relationships/image" Target="../media/image-12-31.png"/><Relationship Id="rId32" Type="http://schemas.openxmlformats.org/officeDocument/2006/relationships/image" Target="../media/image-12-32.png"/><Relationship Id="rId33" Type="http://schemas.openxmlformats.org/officeDocument/2006/relationships/image" Target="../media/image-12-33.png"/><Relationship Id="rId34" Type="http://schemas.openxmlformats.org/officeDocument/2006/relationships/image" Target="../media/image-12-34.png"/><Relationship Id="rId35" Type="http://schemas.openxmlformats.org/officeDocument/2006/relationships/image" Target="../media/image-12-35.png"/><Relationship Id="rId36" Type="http://schemas.openxmlformats.org/officeDocument/2006/relationships/image" Target="../media/image-12-36.png"/><Relationship Id="rId37" Type="http://schemas.openxmlformats.org/officeDocument/2006/relationships/image" Target="../media/image-12-37.png"/><Relationship Id="rId38" Type="http://schemas.openxmlformats.org/officeDocument/2006/relationships/image" Target="../media/image-12-38.png"/><Relationship Id="rId39" Type="http://schemas.openxmlformats.org/officeDocument/2006/relationships/image" Target="../media/image-12-39.png"/><Relationship Id="rId40" Type="http://schemas.openxmlformats.org/officeDocument/2006/relationships/image" Target="../media/image-12-40.png"/><Relationship Id="rId41" Type="http://schemas.openxmlformats.org/officeDocument/2006/relationships/image" Target="../media/image-12-41.png"/><Relationship Id="rId42" Type="http://schemas.openxmlformats.org/officeDocument/2006/relationships/slideLayout" Target="../slideLayouts/slideLayout1.xml"/><Relationship Id="rId4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jpe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png"/><Relationship Id="rId16" Type="http://schemas.openxmlformats.org/officeDocument/2006/relationships/image" Target="../media/image-13-16.jpeg"/><Relationship Id="rId17" Type="http://schemas.openxmlformats.org/officeDocument/2006/relationships/image" Target="../media/image-13-17.jpeg"/><Relationship Id="rId18" Type="http://schemas.openxmlformats.org/officeDocument/2006/relationships/image" Target="../media/image-13-18.png"/><Relationship Id="rId19" Type="http://schemas.openxmlformats.org/officeDocument/2006/relationships/image" Target="../media/image-13-19.jpeg"/><Relationship Id="rId20" Type="http://schemas.openxmlformats.org/officeDocument/2006/relationships/image" Target="../media/image-13-20.png"/><Relationship Id="rId21" Type="http://schemas.openxmlformats.org/officeDocument/2006/relationships/image" Target="../media/image-13-21.png"/><Relationship Id="rId22" Type="http://schemas.openxmlformats.org/officeDocument/2006/relationships/image" Target="../media/image-13-22.png"/><Relationship Id="rId23" Type="http://schemas.openxmlformats.org/officeDocument/2006/relationships/image" Target="../media/image-13-23.png"/><Relationship Id="rId24" Type="http://schemas.openxmlformats.org/officeDocument/2006/relationships/image" Target="../media/image-13-24.png"/><Relationship Id="rId25" Type="http://schemas.openxmlformats.org/officeDocument/2006/relationships/image" Target="../media/image-13-25.png"/><Relationship Id="rId26" Type="http://schemas.openxmlformats.org/officeDocument/2006/relationships/image" Target="../media/image-13-26.png"/><Relationship Id="rId27" Type="http://schemas.openxmlformats.org/officeDocument/2006/relationships/image" Target="../media/image-13-27.png"/><Relationship Id="rId28" Type="http://schemas.openxmlformats.org/officeDocument/2006/relationships/image" Target="../media/image-13-28.png"/><Relationship Id="rId29" Type="http://schemas.openxmlformats.org/officeDocument/2006/relationships/image" Target="../media/image-13-29.png"/><Relationship Id="rId30" Type="http://schemas.openxmlformats.org/officeDocument/2006/relationships/image" Target="../media/image-13-30.png"/><Relationship Id="rId31" Type="http://schemas.openxmlformats.org/officeDocument/2006/relationships/image" Target="../media/image-13-31.png"/><Relationship Id="rId32" Type="http://schemas.openxmlformats.org/officeDocument/2006/relationships/image" Target="../media/image-13-32.png"/><Relationship Id="rId33" Type="http://schemas.openxmlformats.org/officeDocument/2006/relationships/image" Target="../media/image-13-33.png"/><Relationship Id="rId34" Type="http://schemas.openxmlformats.org/officeDocument/2006/relationships/image" Target="../media/image-13-34.png"/><Relationship Id="rId35" Type="http://schemas.openxmlformats.org/officeDocument/2006/relationships/image" Target="../media/image-13-35.png"/><Relationship Id="rId36" Type="http://schemas.openxmlformats.org/officeDocument/2006/relationships/image" Target="../media/image-13-36.png"/><Relationship Id="rId37" Type="http://schemas.openxmlformats.org/officeDocument/2006/relationships/image" Target="../media/image-13-37.png"/><Relationship Id="rId38" Type="http://schemas.openxmlformats.org/officeDocument/2006/relationships/image" Target="../media/image-13-38.png"/><Relationship Id="rId39" Type="http://schemas.openxmlformats.org/officeDocument/2006/relationships/slideLayout" Target="../slideLayouts/slideLayout1.xml"/><Relationship Id="rId4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image" Target="../media/image-14-16.png"/><Relationship Id="rId17" Type="http://schemas.openxmlformats.org/officeDocument/2006/relationships/image" Target="../media/image-14-17.png"/><Relationship Id="rId18" Type="http://schemas.openxmlformats.org/officeDocument/2006/relationships/image" Target="../media/image-14-18.png"/><Relationship Id="rId19" Type="http://schemas.openxmlformats.org/officeDocument/2006/relationships/image" Target="../media/image-14-19.png"/><Relationship Id="rId20" Type="http://schemas.openxmlformats.org/officeDocument/2006/relationships/image" Target="../media/image-14-20.png"/><Relationship Id="rId21" Type="http://schemas.openxmlformats.org/officeDocument/2006/relationships/image" Target="../media/image-14-21.png"/><Relationship Id="rId22" Type="http://schemas.openxmlformats.org/officeDocument/2006/relationships/image" Target="../media/image-14-22.png"/><Relationship Id="rId23" Type="http://schemas.openxmlformats.org/officeDocument/2006/relationships/image" Target="../media/image-14-23.png"/><Relationship Id="rId24" Type="http://schemas.openxmlformats.org/officeDocument/2006/relationships/image" Target="../media/image-14-24.png"/><Relationship Id="rId25" Type="http://schemas.openxmlformats.org/officeDocument/2006/relationships/image" Target="../media/image-14-25.png"/><Relationship Id="rId26" Type="http://schemas.openxmlformats.org/officeDocument/2006/relationships/image" Target="../media/image-14-26.png"/><Relationship Id="rId27" Type="http://schemas.openxmlformats.org/officeDocument/2006/relationships/image" Target="../media/image-14-27.png"/><Relationship Id="rId28" Type="http://schemas.openxmlformats.org/officeDocument/2006/relationships/image" Target="../media/image-14-28.png"/><Relationship Id="rId29" Type="http://schemas.openxmlformats.org/officeDocument/2006/relationships/image" Target="../media/image-14-29.png"/><Relationship Id="rId30" Type="http://schemas.openxmlformats.org/officeDocument/2006/relationships/image" Target="../media/image-14-30.png"/><Relationship Id="rId31" Type="http://schemas.openxmlformats.org/officeDocument/2006/relationships/image" Target="../media/image-14-31.png"/><Relationship Id="rId32" Type="http://schemas.openxmlformats.org/officeDocument/2006/relationships/image" Target="../media/image-14-32.png"/><Relationship Id="rId33" Type="http://schemas.openxmlformats.org/officeDocument/2006/relationships/image" Target="../media/image-14-33.png"/><Relationship Id="rId34" Type="http://schemas.openxmlformats.org/officeDocument/2006/relationships/slideLayout" Target="../slideLayouts/slideLayout1.xml"/><Relationship Id="rId3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jpe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jpeg"/><Relationship Id="rId16" Type="http://schemas.openxmlformats.org/officeDocument/2006/relationships/image" Target="../media/image-15-16.jpeg"/><Relationship Id="rId17" Type="http://schemas.openxmlformats.org/officeDocument/2006/relationships/image" Target="../media/image-15-17.jpeg"/><Relationship Id="rId18" Type="http://schemas.openxmlformats.org/officeDocument/2006/relationships/image" Target="../media/image-15-18.jpeg"/><Relationship Id="rId19" Type="http://schemas.openxmlformats.org/officeDocument/2006/relationships/image" Target="../media/image-15-19.png"/><Relationship Id="rId20" Type="http://schemas.openxmlformats.org/officeDocument/2006/relationships/image" Target="../media/image-15-20.png"/><Relationship Id="rId21" Type="http://schemas.openxmlformats.org/officeDocument/2006/relationships/image" Target="../media/image-15-21.png"/><Relationship Id="rId22" Type="http://schemas.openxmlformats.org/officeDocument/2006/relationships/image" Target="../media/image-15-22.png"/><Relationship Id="rId23" Type="http://schemas.openxmlformats.org/officeDocument/2006/relationships/image" Target="../media/image-15-23.png"/><Relationship Id="rId24" Type="http://schemas.openxmlformats.org/officeDocument/2006/relationships/image" Target="../media/image-15-24.png"/><Relationship Id="rId25" Type="http://schemas.openxmlformats.org/officeDocument/2006/relationships/image" Target="../media/image-15-25.png"/><Relationship Id="rId26" Type="http://schemas.openxmlformats.org/officeDocument/2006/relationships/image" Target="../media/image-15-26.png"/><Relationship Id="rId27" Type="http://schemas.openxmlformats.org/officeDocument/2006/relationships/image" Target="../media/image-15-27.png"/><Relationship Id="rId28" Type="http://schemas.openxmlformats.org/officeDocument/2006/relationships/image" Target="../media/image-15-28.png"/><Relationship Id="rId29" Type="http://schemas.openxmlformats.org/officeDocument/2006/relationships/image" Target="../media/image-15-29.png"/><Relationship Id="rId30" Type="http://schemas.openxmlformats.org/officeDocument/2006/relationships/image" Target="../media/image-15-30.png"/><Relationship Id="rId31" Type="http://schemas.openxmlformats.org/officeDocument/2006/relationships/image" Target="../media/image-15-31.png"/><Relationship Id="rId32" Type="http://schemas.openxmlformats.org/officeDocument/2006/relationships/image" Target="../media/image-15-32.png"/><Relationship Id="rId33" Type="http://schemas.openxmlformats.org/officeDocument/2006/relationships/image" Target="../media/image-15-33.png"/><Relationship Id="rId34" Type="http://schemas.openxmlformats.org/officeDocument/2006/relationships/image" Target="../media/image-15-34.png"/><Relationship Id="rId35" Type="http://schemas.openxmlformats.org/officeDocument/2006/relationships/slideLayout" Target="../slideLayouts/slideLayout1.xml"/><Relationship Id="rId3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jpeg"/><Relationship Id="rId15" Type="http://schemas.openxmlformats.org/officeDocument/2006/relationships/image" Target="../media/image-16-15.jpeg"/><Relationship Id="rId16" Type="http://schemas.openxmlformats.org/officeDocument/2006/relationships/image" Target="../media/image-16-16.png"/><Relationship Id="rId17" Type="http://schemas.openxmlformats.org/officeDocument/2006/relationships/image" Target="../media/image-16-17.jpeg"/><Relationship Id="rId18" Type="http://schemas.openxmlformats.org/officeDocument/2006/relationships/image" Target="../media/image-16-18.png"/><Relationship Id="rId19" Type="http://schemas.openxmlformats.org/officeDocument/2006/relationships/image" Target="../media/image-16-19.png"/><Relationship Id="rId20" Type="http://schemas.openxmlformats.org/officeDocument/2006/relationships/image" Target="../media/image-16-20.png"/><Relationship Id="rId21" Type="http://schemas.openxmlformats.org/officeDocument/2006/relationships/image" Target="../media/image-16-21.png"/><Relationship Id="rId22" Type="http://schemas.openxmlformats.org/officeDocument/2006/relationships/image" Target="../media/image-16-22.png"/><Relationship Id="rId23" Type="http://schemas.openxmlformats.org/officeDocument/2006/relationships/image" Target="../media/image-16-23.png"/><Relationship Id="rId24" Type="http://schemas.openxmlformats.org/officeDocument/2006/relationships/image" Target="../media/image-16-24.png"/><Relationship Id="rId25" Type="http://schemas.openxmlformats.org/officeDocument/2006/relationships/image" Target="../media/image-16-25.png"/><Relationship Id="rId26" Type="http://schemas.openxmlformats.org/officeDocument/2006/relationships/image" Target="../media/image-16-26.png"/><Relationship Id="rId27" Type="http://schemas.openxmlformats.org/officeDocument/2006/relationships/image" Target="../media/image-16-27.png"/><Relationship Id="rId28" Type="http://schemas.openxmlformats.org/officeDocument/2006/relationships/image" Target="../media/image-16-28.png"/><Relationship Id="rId29" Type="http://schemas.openxmlformats.org/officeDocument/2006/relationships/image" Target="../media/image-16-29.png"/><Relationship Id="rId30" Type="http://schemas.openxmlformats.org/officeDocument/2006/relationships/image" Target="../media/image-16-30.png"/><Relationship Id="rId31" Type="http://schemas.openxmlformats.org/officeDocument/2006/relationships/image" Target="../media/image-16-31.png"/><Relationship Id="rId32" Type="http://schemas.openxmlformats.org/officeDocument/2006/relationships/slideLayout" Target="../slideLayouts/slideLayout1.xml"/><Relationship Id="rId3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jpeg"/><Relationship Id="rId13" Type="http://schemas.openxmlformats.org/officeDocument/2006/relationships/image" Target="../media/image-17-13.jpe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image" Target="../media/image-17-17.png"/><Relationship Id="rId18" Type="http://schemas.openxmlformats.org/officeDocument/2006/relationships/image" Target="../media/image-17-18.jpeg"/><Relationship Id="rId19" Type="http://schemas.openxmlformats.org/officeDocument/2006/relationships/image" Target="../media/image-17-19.png"/><Relationship Id="rId20" Type="http://schemas.openxmlformats.org/officeDocument/2006/relationships/image" Target="../media/image-17-20.jpeg"/><Relationship Id="rId21" Type="http://schemas.openxmlformats.org/officeDocument/2006/relationships/image" Target="../media/image-17-21.png"/><Relationship Id="rId22" Type="http://schemas.openxmlformats.org/officeDocument/2006/relationships/image" Target="../media/image-17-22.png"/><Relationship Id="rId23" Type="http://schemas.openxmlformats.org/officeDocument/2006/relationships/image" Target="../media/image-17-23.png"/><Relationship Id="rId24" Type="http://schemas.openxmlformats.org/officeDocument/2006/relationships/image" Target="../media/image-17-24.png"/><Relationship Id="rId25" Type="http://schemas.openxmlformats.org/officeDocument/2006/relationships/image" Target="../media/image-17-25.png"/><Relationship Id="rId26" Type="http://schemas.openxmlformats.org/officeDocument/2006/relationships/image" Target="../media/image-17-26.png"/><Relationship Id="rId27" Type="http://schemas.openxmlformats.org/officeDocument/2006/relationships/image" Target="../media/image-17-27.png"/><Relationship Id="rId28" Type="http://schemas.openxmlformats.org/officeDocument/2006/relationships/image" Target="../media/image-17-28.png"/><Relationship Id="rId29" Type="http://schemas.openxmlformats.org/officeDocument/2006/relationships/image" Target="../media/image-17-29.png"/><Relationship Id="rId30" Type="http://schemas.openxmlformats.org/officeDocument/2006/relationships/slideLayout" Target="../slideLayouts/slideLayout1.xml"/><Relationship Id="rId3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jpeg"/><Relationship Id="rId16" Type="http://schemas.openxmlformats.org/officeDocument/2006/relationships/image" Target="../media/image-18-16.png"/><Relationship Id="rId17" Type="http://schemas.openxmlformats.org/officeDocument/2006/relationships/image" Target="../media/image-18-17.jpeg"/><Relationship Id="rId18" Type="http://schemas.openxmlformats.org/officeDocument/2006/relationships/image" Target="../media/image-18-18.png"/><Relationship Id="rId19" Type="http://schemas.openxmlformats.org/officeDocument/2006/relationships/image" Target="../media/image-18-19.png"/><Relationship Id="rId20" Type="http://schemas.openxmlformats.org/officeDocument/2006/relationships/image" Target="../media/image-18-20.png"/><Relationship Id="rId21" Type="http://schemas.openxmlformats.org/officeDocument/2006/relationships/image" Target="../media/image-18-21.jpeg"/><Relationship Id="rId22" Type="http://schemas.openxmlformats.org/officeDocument/2006/relationships/image" Target="../media/image-18-22.jpeg"/><Relationship Id="rId23" Type="http://schemas.openxmlformats.org/officeDocument/2006/relationships/image" Target="../media/image-18-23.jpeg"/><Relationship Id="rId24" Type="http://schemas.openxmlformats.org/officeDocument/2006/relationships/image" Target="../media/image-18-24.jpeg"/><Relationship Id="rId25" Type="http://schemas.openxmlformats.org/officeDocument/2006/relationships/image" Target="../media/image-18-25.jpeg"/><Relationship Id="rId26" Type="http://schemas.openxmlformats.org/officeDocument/2006/relationships/image" Target="../media/image-18-26.png"/><Relationship Id="rId27" Type="http://schemas.openxmlformats.org/officeDocument/2006/relationships/image" Target="../media/image-18-27.png"/><Relationship Id="rId28" Type="http://schemas.openxmlformats.org/officeDocument/2006/relationships/image" Target="../media/image-18-28.png"/><Relationship Id="rId29" Type="http://schemas.openxmlformats.org/officeDocument/2006/relationships/image" Target="../media/image-18-29.png"/><Relationship Id="rId30" Type="http://schemas.openxmlformats.org/officeDocument/2006/relationships/image" Target="../media/image-18-30.png"/><Relationship Id="rId31" Type="http://schemas.openxmlformats.org/officeDocument/2006/relationships/image" Target="../media/image-18-31.png"/><Relationship Id="rId32" Type="http://schemas.openxmlformats.org/officeDocument/2006/relationships/image" Target="../media/image-18-32.png"/><Relationship Id="rId33" Type="http://schemas.openxmlformats.org/officeDocument/2006/relationships/image" Target="../media/image-18-33.png"/><Relationship Id="rId34" Type="http://schemas.openxmlformats.org/officeDocument/2006/relationships/image" Target="../media/image-18-34.png"/><Relationship Id="rId35" Type="http://schemas.openxmlformats.org/officeDocument/2006/relationships/image" Target="../media/image-18-35.png"/><Relationship Id="rId36" Type="http://schemas.openxmlformats.org/officeDocument/2006/relationships/slideLayout" Target="../slideLayouts/slideLayout1.xml"/><Relationship Id="rId37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33375" y="9839325"/>
            <a:ext cx="17602200" cy="9525"/>
          </a:xfrm>
          <a:prstGeom prst="rect">
            <a:avLst/>
          </a:prstGeom>
          <a:solidFill>
            <a:srgbClr val="10181A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9248775"/>
            <a:ext cx="3657600" cy="28575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350" y="819150"/>
            <a:ext cx="28575" cy="638175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4650" y="0"/>
            <a:ext cx="6981825" cy="9563100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54475" y="9010650"/>
            <a:ext cx="1038225" cy="361950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704850" y="8772525"/>
            <a:ext cx="375285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988" b="1" dirty="0">
                <a:solidFill>
                  <a:srgbClr val="ADB1B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988" dirty="0"/>
          </a:p>
        </p:txBody>
      </p:sp>
      <p:sp>
        <p:nvSpPr>
          <p:cNvPr id="9" name="Text 2"/>
          <p:cNvSpPr/>
          <p:nvPr/>
        </p:nvSpPr>
        <p:spPr>
          <a:xfrm>
            <a:off x="885825" y="5410200"/>
            <a:ext cx="1095375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3762" dirty="0">
                <a:solidFill>
                  <a:srgbClr val="C8CBC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2026</a:t>
            </a:r>
            <a:endParaRPr lang="en-US" sz="3762" dirty="0"/>
          </a:p>
        </p:txBody>
      </p:sp>
      <p:sp>
        <p:nvSpPr>
          <p:cNvPr id="10" name="Text 3"/>
          <p:cNvSpPr/>
          <p:nvPr/>
        </p:nvSpPr>
        <p:spPr>
          <a:xfrm>
            <a:off x="1704975" y="952500"/>
            <a:ext cx="3114675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43"/>
              </a:lnSpc>
              <a:buNone/>
            </a:pPr>
            <a:r>
              <a:rPr lang="en-US" sz="2196" dirty="0">
                <a:solidFill>
                  <a:srgbClr val="A4A9A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CAMPAIGN PROPOSAL</a:t>
            </a:r>
            <a:endParaRPr lang="en-US" sz="2196" dirty="0"/>
          </a:p>
        </p:txBody>
      </p:sp>
      <p:sp>
        <p:nvSpPr>
          <p:cNvPr id="11" name="Text 4"/>
          <p:cNvSpPr/>
          <p:nvPr/>
        </p:nvSpPr>
        <p:spPr>
          <a:xfrm>
            <a:off x="304800" y="847725"/>
            <a:ext cx="5905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705" b="1" dirty="0">
                <a:solidFill>
                  <a:srgbClr val="CDCFD2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3705" dirty="0"/>
          </a:p>
        </p:txBody>
      </p:sp>
      <p:sp>
        <p:nvSpPr>
          <p:cNvPr id="12" name="Text 5"/>
          <p:cNvSpPr/>
          <p:nvPr/>
        </p:nvSpPr>
        <p:spPr>
          <a:xfrm>
            <a:off x="866775" y="3181350"/>
            <a:ext cx="12020550" cy="20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646"/>
              </a:lnSpc>
              <a:buNone/>
            </a:pPr>
            <a:r>
              <a:rPr lang="en-US" sz="7557" b="1" dirty="0">
                <a:solidFill>
                  <a:srgbClr val="EDDC0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Nike中国8月8日Campaign</a:t>
            </a:r>
            <a:endParaRPr lang="en-US" sz="755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4950" y="8810625"/>
            <a:ext cx="1200150" cy="5429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7975" y="3400425"/>
            <a:ext cx="6800850" cy="3409950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12458700" y="6800850"/>
            <a:ext cx="2724150" cy="552450"/>
          </a:xfrm>
          <a:prstGeom prst="roundRect">
            <a:avLst>
              <a:gd name="adj" fmla="val 3017"/>
            </a:avLst>
          </a:prstGeom>
          <a:solidFill>
            <a:srgbClr val="F2DE0D"/>
          </a:solidFill>
          <a:ln w="9525">
            <a:solidFill>
              <a:srgbClr val="C5BE20"/>
            </a:solidFill>
            <a:prstDash val="solid"/>
          </a:ln>
        </p:spPr>
      </p:sp>
      <p:sp>
        <p:nvSpPr>
          <p:cNvPr id="6" name="Text 1"/>
          <p:cNvSpPr/>
          <p:nvPr/>
        </p:nvSpPr>
        <p:spPr>
          <a:xfrm>
            <a:off x="13430250" y="6896100"/>
            <a:ext cx="7429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738" dirty="0">
                <a:solidFill>
                  <a:srgbClr val="4A480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选择</a:t>
            </a:r>
            <a:endParaRPr lang="en-US" sz="2738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6350" y="4695825"/>
            <a:ext cx="2419350" cy="838200"/>
          </a:xfrm>
          <a:prstGeom prst="rect">
            <a:avLst/>
          </a:prstGeom>
        </p:spPr>
      </p:pic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125" y="3400425"/>
            <a:ext cx="6981825" cy="3419475"/>
          </a:xfrm>
          <a:prstGeom prst="rect">
            <a:avLst/>
          </a:prstGeom>
        </p:spPr>
      </p:pic>
      <p:sp>
        <p:nvSpPr>
          <p:cNvPr id="9" name="Shape 2"/>
          <p:cNvSpPr/>
          <p:nvPr/>
        </p:nvSpPr>
        <p:spPr>
          <a:xfrm>
            <a:off x="3105150" y="6800850"/>
            <a:ext cx="2781300" cy="552450"/>
          </a:xfrm>
          <a:prstGeom prst="roundRect">
            <a:avLst>
              <a:gd name="adj" fmla="val 3448"/>
            </a:avLst>
          </a:prstGeom>
          <a:solidFill>
            <a:srgbClr val="F2DD0D"/>
          </a:solidFill>
          <a:ln w="9525">
            <a:solidFill>
              <a:srgbClr val="C3BE23"/>
            </a:solidFill>
            <a:prstDash val="solid"/>
          </a:ln>
        </p:spPr>
      </p:sp>
      <p:sp>
        <p:nvSpPr>
          <p:cNvPr id="10" name="Text 3"/>
          <p:cNvSpPr/>
          <p:nvPr/>
        </p:nvSpPr>
        <p:spPr>
          <a:xfrm>
            <a:off x="4171950" y="6886575"/>
            <a:ext cx="714375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648" dirty="0">
                <a:solidFill>
                  <a:srgbClr val="49470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行动</a:t>
            </a:r>
            <a:endParaRPr lang="en-US" sz="2648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600" y="742950"/>
            <a:ext cx="28575" cy="647700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12277725" y="4352925"/>
            <a:ext cx="2933700" cy="2085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4938"/>
              </a:lnSpc>
              <a:buNone/>
            </a:pPr>
            <a:r>
              <a:rPr lang="en-US" sz="11203" b="1" dirty="0">
                <a:solidFill>
                  <a:srgbClr val="E9D7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选择</a:t>
            </a:r>
            <a:endParaRPr lang="en-US" sz="11203" dirty="0"/>
          </a:p>
        </p:txBody>
      </p:sp>
      <p:sp>
        <p:nvSpPr>
          <p:cNvPr id="13" name="Text 5"/>
          <p:cNvSpPr/>
          <p:nvPr/>
        </p:nvSpPr>
        <p:spPr>
          <a:xfrm>
            <a:off x="11258550" y="3657600"/>
            <a:ext cx="51625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59"/>
              </a:lnSpc>
              <a:buNone/>
            </a:pPr>
            <a:r>
              <a:rPr lang="en-US" sz="3018" dirty="0">
                <a:solidFill>
                  <a:srgbClr val="B5BCC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唤醒他们重新选择Nike的原因</a:t>
            </a:r>
            <a:endParaRPr lang="en-US" sz="3018" dirty="0"/>
          </a:p>
        </p:txBody>
      </p:sp>
      <p:sp>
        <p:nvSpPr>
          <p:cNvPr id="14" name="Text 6"/>
          <p:cNvSpPr/>
          <p:nvPr/>
        </p:nvSpPr>
        <p:spPr>
          <a:xfrm>
            <a:off x="1362075" y="4381500"/>
            <a:ext cx="6324600" cy="1933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684"/>
              </a:lnSpc>
              <a:buNone/>
            </a:pPr>
            <a:r>
              <a:rPr lang="en-US" sz="6901" b="1" dirty="0">
                <a:solidFill>
                  <a:srgbClr val="E5D3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让更多人动起来</a:t>
            </a:r>
            <a:endParaRPr lang="en-US" sz="6901" dirty="0"/>
          </a:p>
        </p:txBody>
      </p:sp>
      <p:sp>
        <p:nvSpPr>
          <p:cNvPr id="15" name="Text 7"/>
          <p:cNvSpPr/>
          <p:nvPr/>
        </p:nvSpPr>
        <p:spPr>
          <a:xfrm>
            <a:off x="2076450" y="3648075"/>
            <a:ext cx="49149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925" b="1" dirty="0">
                <a:solidFill>
                  <a:srgbClr val="ADB4B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消费者的问题不只是“不动”</a:t>
            </a:r>
            <a:endParaRPr lang="en-US" sz="2925" dirty="0"/>
          </a:p>
        </p:txBody>
      </p:sp>
      <p:sp>
        <p:nvSpPr>
          <p:cNvPr id="16" name="Text 8"/>
          <p:cNvSpPr/>
          <p:nvPr/>
        </p:nvSpPr>
        <p:spPr>
          <a:xfrm>
            <a:off x="1000125" y="1495425"/>
            <a:ext cx="11782425" cy="1533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333"/>
              </a:lnSpc>
              <a:buNone/>
            </a:pPr>
            <a:r>
              <a:rPr lang="en-US" sz="8999" b="1" dirty="0">
                <a:solidFill>
                  <a:srgbClr val="E5D3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不只是让更多人动起来</a:t>
            </a:r>
            <a:endParaRPr lang="en-US" sz="8999" dirty="0"/>
          </a:p>
        </p:txBody>
      </p:sp>
      <p:sp>
        <p:nvSpPr>
          <p:cNvPr id="17" name="Text 9"/>
          <p:cNvSpPr/>
          <p:nvPr/>
        </p:nvSpPr>
        <p:spPr>
          <a:xfrm>
            <a:off x="1838325" y="876300"/>
            <a:ext cx="22574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83"/>
              </a:lnSpc>
              <a:buNone/>
            </a:pPr>
            <a:r>
              <a:rPr lang="en-US" sz="2126" dirty="0">
                <a:solidFill>
                  <a:srgbClr val="A8AFB5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STRATEGIC TASK</a:t>
            </a:r>
            <a:endParaRPr lang="en-US" sz="2126" dirty="0"/>
          </a:p>
        </p:txBody>
      </p:sp>
      <p:sp>
        <p:nvSpPr>
          <p:cNvPr id="18" name="Text 10"/>
          <p:cNvSpPr/>
          <p:nvPr/>
        </p:nvSpPr>
        <p:spPr>
          <a:xfrm>
            <a:off x="409575" y="800100"/>
            <a:ext cx="638175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4042" b="1" dirty="0">
                <a:solidFill>
                  <a:srgbClr val="CBCFD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4042" dirty="0"/>
          </a:p>
        </p:txBody>
      </p:sp>
      <p:sp>
        <p:nvSpPr>
          <p:cNvPr id="19" name="Text 11"/>
          <p:cNvSpPr/>
          <p:nvPr/>
        </p:nvSpPr>
        <p:spPr>
          <a:xfrm>
            <a:off x="13468350" y="9944100"/>
            <a:ext cx="1971675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990" dirty="0">
                <a:solidFill>
                  <a:srgbClr val="56562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990" dirty="0"/>
          </a:p>
        </p:txBody>
      </p:sp>
      <p:sp>
        <p:nvSpPr>
          <p:cNvPr id="20" name="Text 12"/>
          <p:cNvSpPr/>
          <p:nvPr/>
        </p:nvSpPr>
        <p:spPr>
          <a:xfrm>
            <a:off x="9315450" y="9944100"/>
            <a:ext cx="1971675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1065" dirty="0">
                <a:solidFill>
                  <a:srgbClr val="5657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065" dirty="0"/>
          </a:p>
        </p:txBody>
      </p:sp>
      <p:sp>
        <p:nvSpPr>
          <p:cNvPr id="21" name="Text 13"/>
          <p:cNvSpPr/>
          <p:nvPr/>
        </p:nvSpPr>
        <p:spPr>
          <a:xfrm>
            <a:off x="4781550" y="9944100"/>
            <a:ext cx="1971675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1065" dirty="0">
                <a:solidFill>
                  <a:srgbClr val="59592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065" dirty="0"/>
          </a:p>
        </p:txBody>
      </p:sp>
      <p:sp>
        <p:nvSpPr>
          <p:cNvPr id="22" name="Text 14"/>
          <p:cNvSpPr/>
          <p:nvPr/>
        </p:nvSpPr>
        <p:spPr>
          <a:xfrm>
            <a:off x="209550" y="9944100"/>
            <a:ext cx="1971675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1058" dirty="0">
                <a:solidFill>
                  <a:srgbClr val="5A592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058" dirty="0"/>
          </a:p>
        </p:txBody>
      </p:sp>
      <p:sp>
        <p:nvSpPr>
          <p:cNvPr id="23" name="Shape 15"/>
          <p:cNvSpPr/>
          <p:nvPr/>
        </p:nvSpPr>
        <p:spPr>
          <a:xfrm>
            <a:off x="200025" y="9829800"/>
            <a:ext cx="17897475" cy="9525"/>
          </a:xfrm>
          <a:prstGeom prst="rect">
            <a:avLst/>
          </a:prstGeom>
          <a:solidFill>
            <a:srgbClr val="6C6747"/>
          </a:solidFill>
          <a:ln/>
        </p:spPr>
      </p:sp>
      <p:sp>
        <p:nvSpPr>
          <p:cNvPr id="24" name="Shape 16"/>
          <p:cNvSpPr/>
          <p:nvPr/>
        </p:nvSpPr>
        <p:spPr>
          <a:xfrm>
            <a:off x="0" y="438150"/>
            <a:ext cx="18097500" cy="9525"/>
          </a:xfrm>
          <a:prstGeom prst="rect">
            <a:avLst/>
          </a:prstGeom>
          <a:solidFill>
            <a:srgbClr val="706D44"/>
          </a:solidFill>
          <a:ln/>
        </p:spPr>
      </p:sp>
      <p:sp>
        <p:nvSpPr>
          <p:cNvPr id="25" name="Text 17"/>
          <p:cNvSpPr/>
          <p:nvPr/>
        </p:nvSpPr>
        <p:spPr>
          <a:xfrm>
            <a:off x="13468350" y="152400"/>
            <a:ext cx="1971675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1058" dirty="0">
                <a:solidFill>
                  <a:srgbClr val="5E5C2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058" dirty="0"/>
          </a:p>
        </p:txBody>
      </p:sp>
      <p:sp>
        <p:nvSpPr>
          <p:cNvPr id="26" name="Text 18"/>
          <p:cNvSpPr/>
          <p:nvPr/>
        </p:nvSpPr>
        <p:spPr>
          <a:xfrm>
            <a:off x="9315450" y="152400"/>
            <a:ext cx="1971675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1058" dirty="0">
                <a:solidFill>
                  <a:srgbClr val="5C5B2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058" dirty="0"/>
          </a:p>
        </p:txBody>
      </p:sp>
      <p:sp>
        <p:nvSpPr>
          <p:cNvPr id="27" name="Text 19"/>
          <p:cNvSpPr/>
          <p:nvPr/>
        </p:nvSpPr>
        <p:spPr>
          <a:xfrm>
            <a:off x="4781550" y="152400"/>
            <a:ext cx="1971675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1058" dirty="0">
                <a:solidFill>
                  <a:srgbClr val="5F5D2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058" dirty="0"/>
          </a:p>
        </p:txBody>
      </p:sp>
      <p:sp>
        <p:nvSpPr>
          <p:cNvPr id="28" name="Text 20"/>
          <p:cNvSpPr/>
          <p:nvPr/>
        </p:nvSpPr>
        <p:spPr>
          <a:xfrm>
            <a:off x="209550" y="142875"/>
            <a:ext cx="19621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1058" dirty="0">
                <a:solidFill>
                  <a:srgbClr val="60612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0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5344775" y="9782175"/>
            <a:ext cx="24574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33"/>
              </a:lnSpc>
              <a:buNone/>
            </a:pPr>
            <a:r>
              <a:rPr lang="en-US" sz="1353" dirty="0">
                <a:solidFill>
                  <a:srgbClr val="71722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353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3300" y="9829800"/>
            <a:ext cx="152400" cy="1524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325350" y="9782175"/>
            <a:ext cx="24574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75"/>
              </a:lnSpc>
              <a:buNone/>
            </a:pPr>
            <a:r>
              <a:rPr lang="en-US" sz="1335" dirty="0">
                <a:solidFill>
                  <a:srgbClr val="73752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335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3875" y="9829800"/>
            <a:ext cx="152400" cy="15240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9305925" y="9782175"/>
            <a:ext cx="24574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335" dirty="0">
                <a:solidFill>
                  <a:srgbClr val="74732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335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3975" y="9839325"/>
            <a:ext cx="142875" cy="142875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286500" y="9782175"/>
            <a:ext cx="246697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23" dirty="0">
                <a:solidFill>
                  <a:srgbClr val="76762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223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4550" y="9839325"/>
            <a:ext cx="152400" cy="142875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3267075" y="9782175"/>
            <a:ext cx="246697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38"/>
              </a:lnSpc>
              <a:buNone/>
            </a:pPr>
            <a:r>
              <a:rPr lang="en-US" sz="1359" dirty="0">
                <a:solidFill>
                  <a:srgbClr val="76752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359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5125" y="9829800"/>
            <a:ext cx="152400" cy="152400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276225" y="9782175"/>
            <a:ext cx="243840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8" dirty="0">
                <a:solidFill>
                  <a:srgbClr val="75752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208" dirty="0"/>
          </a:p>
        </p:txBody>
      </p:sp>
      <p:sp>
        <p:nvSpPr>
          <p:cNvPr id="14" name="Shape 6"/>
          <p:cNvSpPr/>
          <p:nvPr/>
        </p:nvSpPr>
        <p:spPr>
          <a:xfrm>
            <a:off x="704850" y="9353550"/>
            <a:ext cx="15630525" cy="9525"/>
          </a:xfrm>
          <a:prstGeom prst="rect">
            <a:avLst/>
          </a:prstGeom>
          <a:solidFill>
            <a:srgbClr val="D6CD44"/>
          </a:solidFill>
          <a:ln/>
        </p:spPr>
      </p:sp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44925" y="8953500"/>
            <a:ext cx="1038225" cy="371475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704850" y="9039225"/>
            <a:ext cx="261937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37"/>
              </a:lnSpc>
              <a:buNone/>
            </a:pPr>
            <a:r>
              <a:rPr lang="en-US" sz="1443" dirty="0">
                <a:solidFill>
                  <a:srgbClr val="8C919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443" dirty="0"/>
          </a:p>
        </p:txBody>
      </p:sp>
      <p:sp>
        <p:nvSpPr>
          <p:cNvPr id="17" name="Text 8"/>
          <p:cNvSpPr/>
          <p:nvPr/>
        </p:nvSpPr>
        <p:spPr>
          <a:xfrm>
            <a:off x="7038975" y="8353425"/>
            <a:ext cx="27336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51"/>
              </a:lnSpc>
              <a:buNone/>
            </a:pPr>
            <a:r>
              <a:rPr lang="en-US" sz="1558" dirty="0">
                <a:solidFill>
                  <a:srgbClr val="999FA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2024年中国运动鞋服市场份额</a:t>
            </a:r>
            <a:endParaRPr lang="en-US" sz="1558" dirty="0"/>
          </a:p>
        </p:txBody>
      </p:sp>
      <p:sp>
        <p:nvSpPr>
          <p:cNvPr id="18" name="Text 9"/>
          <p:cNvSpPr/>
          <p:nvPr/>
        </p:nvSpPr>
        <p:spPr>
          <a:xfrm>
            <a:off x="9115425" y="7905750"/>
            <a:ext cx="42862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552" dirty="0">
                <a:solidFill>
                  <a:srgbClr val="A1A7A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安踏</a:t>
            </a:r>
            <a:endParaRPr lang="en-US" sz="1552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91875" y="3895725"/>
            <a:ext cx="19050" cy="4410075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191375" y="7924800"/>
            <a:ext cx="4476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650" dirty="0">
                <a:solidFill>
                  <a:srgbClr val="90979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</a:t>
            </a:r>
            <a:endParaRPr lang="en-US" sz="1650" dirty="0"/>
          </a:p>
        </p:txBody>
      </p:sp>
      <p:sp>
        <p:nvSpPr>
          <p:cNvPr id="21" name="Text 11"/>
          <p:cNvSpPr/>
          <p:nvPr/>
        </p:nvSpPr>
        <p:spPr>
          <a:xfrm>
            <a:off x="5057775" y="7991475"/>
            <a:ext cx="219075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16"/>
              </a:lnSpc>
              <a:buNone/>
            </a:pPr>
            <a:r>
              <a:rPr lang="en-US" sz="1273" dirty="0">
                <a:solidFill>
                  <a:srgbClr val="7E848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Q3</a:t>
            </a:r>
            <a:endParaRPr lang="en-US" sz="1273" dirty="0"/>
          </a:p>
        </p:txBody>
      </p:sp>
      <p:sp>
        <p:nvSpPr>
          <p:cNvPr id="22" name="Text 12"/>
          <p:cNvSpPr/>
          <p:nvPr/>
        </p:nvSpPr>
        <p:spPr>
          <a:xfrm>
            <a:off x="4381500" y="7981950"/>
            <a:ext cx="2286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83"/>
              </a:lnSpc>
              <a:buNone/>
            </a:pPr>
            <a:r>
              <a:rPr lang="en-US" sz="1327" dirty="0">
                <a:solidFill>
                  <a:srgbClr val="7F878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Q2</a:t>
            </a:r>
            <a:endParaRPr lang="en-US" sz="1327" dirty="0"/>
          </a:p>
        </p:txBody>
      </p:sp>
      <p:sp>
        <p:nvSpPr>
          <p:cNvPr id="23" name="Text 13"/>
          <p:cNvSpPr/>
          <p:nvPr/>
        </p:nvSpPr>
        <p:spPr>
          <a:xfrm>
            <a:off x="3438525" y="7981950"/>
            <a:ext cx="6191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21"/>
              </a:lnSpc>
              <a:buNone/>
            </a:pPr>
            <a:r>
              <a:rPr lang="en-US" sz="1204" dirty="0">
                <a:solidFill>
                  <a:srgbClr val="7D838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FY25 Q1</a:t>
            </a:r>
            <a:endParaRPr lang="en-US" sz="1204" dirty="0"/>
          </a:p>
        </p:txBody>
      </p:sp>
      <p:sp>
        <p:nvSpPr>
          <p:cNvPr id="24" name="Text 14"/>
          <p:cNvSpPr/>
          <p:nvPr/>
        </p:nvSpPr>
        <p:spPr>
          <a:xfrm>
            <a:off x="2857500" y="7991475"/>
            <a:ext cx="228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268" dirty="0">
                <a:solidFill>
                  <a:srgbClr val="868C91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Q4</a:t>
            </a:r>
            <a:endParaRPr lang="en-US" sz="1268" dirty="0"/>
          </a:p>
        </p:txBody>
      </p:sp>
      <p:sp>
        <p:nvSpPr>
          <p:cNvPr id="25" name="Text 15"/>
          <p:cNvSpPr/>
          <p:nvPr/>
        </p:nvSpPr>
        <p:spPr>
          <a:xfrm>
            <a:off x="2238375" y="7991475"/>
            <a:ext cx="228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83"/>
              </a:lnSpc>
              <a:buNone/>
            </a:pPr>
            <a:r>
              <a:rPr lang="en-US" sz="1327" dirty="0">
                <a:solidFill>
                  <a:srgbClr val="81868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Q3</a:t>
            </a:r>
            <a:endParaRPr lang="en-US" sz="1327" dirty="0"/>
          </a:p>
        </p:txBody>
      </p:sp>
      <p:sp>
        <p:nvSpPr>
          <p:cNvPr id="26" name="Text 16"/>
          <p:cNvSpPr/>
          <p:nvPr/>
        </p:nvSpPr>
        <p:spPr>
          <a:xfrm>
            <a:off x="11658600" y="6648450"/>
            <a:ext cx="3067050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36"/>
              </a:lnSpc>
              <a:buNone/>
            </a:pPr>
            <a:r>
              <a:rPr lang="en-US" sz="2119" dirty="0">
                <a:solidFill>
                  <a:srgbClr val="A8B3B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消费者不是不记得Nike，</a:t>
            </a:r>
            <a:endParaRPr lang="en-US" sz="2119" dirty="0"/>
          </a:p>
          <a:p>
            <a:pPr algn="l" indent="0" marL="0">
              <a:lnSpc>
                <a:spcPts val="2636"/>
              </a:lnSpc>
              <a:buNone/>
            </a:pPr>
            <a:r>
              <a:rPr lang="en-US" sz="2119" dirty="0">
                <a:solidFill>
                  <a:srgbClr val="A8B3B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是不再觉得Nike“懂我”</a:t>
            </a:r>
            <a:endParaRPr lang="en-US" sz="2119" dirty="0"/>
          </a:p>
        </p:txBody>
      </p:sp>
      <p:pic>
        <p:nvPicPr>
          <p:cNvPr id="2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20300" y="6076950"/>
            <a:ext cx="714375" cy="1800225"/>
          </a:xfrm>
          <a:prstGeom prst="rect">
            <a:avLst/>
          </a:prstGeom>
        </p:spPr>
      </p:pic>
      <p:sp>
        <p:nvSpPr>
          <p:cNvPr id="28" name="Shape 17"/>
          <p:cNvSpPr/>
          <p:nvPr/>
        </p:nvSpPr>
        <p:spPr>
          <a:xfrm>
            <a:off x="8763000" y="6486525"/>
            <a:ext cx="1133475" cy="1323975"/>
          </a:xfrm>
          <a:prstGeom prst="rect">
            <a:avLst/>
          </a:prstGeom>
          <a:solidFill>
            <a:srgbClr val="F4E306"/>
          </a:solidFill>
          <a:ln w="9525">
            <a:solidFill>
              <a:srgbClr val="BEBC27"/>
            </a:solidFill>
            <a:prstDash val="solid"/>
          </a:ln>
        </p:spPr>
      </p:sp>
      <p:sp>
        <p:nvSpPr>
          <p:cNvPr id="29" name="Text 18"/>
          <p:cNvSpPr/>
          <p:nvPr/>
        </p:nvSpPr>
        <p:spPr>
          <a:xfrm>
            <a:off x="8924925" y="6591300"/>
            <a:ext cx="7334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902" b="1" dirty="0">
                <a:solidFill>
                  <a:srgbClr val="5A550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21.8%</a:t>
            </a:r>
            <a:endParaRPr lang="en-US" sz="1902" dirty="0"/>
          </a:p>
        </p:txBody>
      </p:sp>
      <p:sp>
        <p:nvSpPr>
          <p:cNvPr id="30" name="Shape 19"/>
          <p:cNvSpPr/>
          <p:nvPr/>
        </p:nvSpPr>
        <p:spPr>
          <a:xfrm>
            <a:off x="6848475" y="6867525"/>
            <a:ext cx="1123950" cy="914400"/>
          </a:xfrm>
          <a:prstGeom prst="rect">
            <a:avLst/>
          </a:prstGeom>
          <a:solidFill>
            <a:srgbClr val="2C455B"/>
          </a:solidFill>
          <a:ln w="9525">
            <a:solidFill>
              <a:srgbClr val="274055"/>
            </a:solidFill>
            <a:prstDash val="solid"/>
          </a:ln>
        </p:spPr>
      </p:sp>
      <p:sp>
        <p:nvSpPr>
          <p:cNvPr id="31" name="Text 20"/>
          <p:cNvSpPr/>
          <p:nvPr/>
        </p:nvSpPr>
        <p:spPr>
          <a:xfrm>
            <a:off x="7038975" y="6991350"/>
            <a:ext cx="6762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70"/>
              </a:lnSpc>
              <a:buNone/>
            </a:pPr>
            <a:r>
              <a:rPr lang="en-US" sz="1753" dirty="0">
                <a:solidFill>
                  <a:srgbClr val="A2B1C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20.6%</a:t>
            </a:r>
            <a:endParaRPr lang="en-US" sz="1753" dirty="0"/>
          </a:p>
        </p:txBody>
      </p:sp>
      <p:sp>
        <p:nvSpPr>
          <p:cNvPr id="32" name="Text 21"/>
          <p:cNvSpPr/>
          <p:nvPr/>
        </p:nvSpPr>
        <p:spPr>
          <a:xfrm>
            <a:off x="11649075" y="5705475"/>
            <a:ext cx="345757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392" b="1" dirty="0">
                <a:solidFill>
                  <a:srgbClr val="ADB7B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与Ｚ世代文化价值观脱节</a:t>
            </a:r>
            <a:endParaRPr lang="en-US" sz="2392" dirty="0"/>
          </a:p>
        </p:txBody>
      </p:sp>
      <p:pic>
        <p:nvPicPr>
          <p:cNvPr id="33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811125" y="4200525"/>
            <a:ext cx="1171575" cy="1000125"/>
          </a:xfrm>
          <a:prstGeom prst="rect">
            <a:avLst/>
          </a:prstGeom>
        </p:spPr>
      </p:pic>
      <p:pic>
        <p:nvPicPr>
          <p:cNvPr id="34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563600" y="4162425"/>
            <a:ext cx="447675" cy="1162050"/>
          </a:xfrm>
          <a:prstGeom prst="rect">
            <a:avLst/>
          </a:prstGeom>
        </p:spPr>
      </p:pic>
      <p:pic>
        <p:nvPicPr>
          <p:cNvPr id="35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182475" y="4162425"/>
            <a:ext cx="457200" cy="1162050"/>
          </a:xfrm>
          <a:prstGeom prst="rect">
            <a:avLst/>
          </a:prstGeom>
        </p:spPr>
      </p:pic>
      <p:pic>
        <p:nvPicPr>
          <p:cNvPr id="36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19800" y="3895725"/>
            <a:ext cx="19050" cy="4419600"/>
          </a:xfrm>
          <a:prstGeom prst="rect">
            <a:avLst/>
          </a:prstGeom>
        </p:spPr>
      </p:pic>
      <p:sp>
        <p:nvSpPr>
          <p:cNvPr id="37" name="Text 22"/>
          <p:cNvSpPr/>
          <p:nvPr/>
        </p:nvSpPr>
        <p:spPr>
          <a:xfrm>
            <a:off x="1647825" y="7991475"/>
            <a:ext cx="238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43"/>
              </a:lnSpc>
              <a:buNone/>
            </a:pPr>
            <a:r>
              <a:rPr lang="en-US" sz="1382" dirty="0">
                <a:solidFill>
                  <a:srgbClr val="797F8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Q2</a:t>
            </a:r>
            <a:endParaRPr lang="en-US" sz="1382" dirty="0"/>
          </a:p>
        </p:txBody>
      </p:sp>
      <p:sp>
        <p:nvSpPr>
          <p:cNvPr id="38" name="Text 23"/>
          <p:cNvSpPr/>
          <p:nvPr/>
        </p:nvSpPr>
        <p:spPr>
          <a:xfrm>
            <a:off x="771525" y="7981950"/>
            <a:ext cx="6096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177" dirty="0">
                <a:solidFill>
                  <a:srgbClr val="7F858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FY24 Q1</a:t>
            </a:r>
            <a:endParaRPr lang="en-US" sz="1177" dirty="0"/>
          </a:p>
        </p:txBody>
      </p:sp>
      <p:pic>
        <p:nvPicPr>
          <p:cNvPr id="39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57950" y="7781925"/>
            <a:ext cx="1876425" cy="57150"/>
          </a:xfrm>
          <a:prstGeom prst="rect">
            <a:avLst/>
          </a:prstGeom>
        </p:spPr>
      </p:pic>
      <p:pic>
        <p:nvPicPr>
          <p:cNvPr id="40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58600" y="6391275"/>
            <a:ext cx="933450" cy="38100"/>
          </a:xfrm>
          <a:prstGeom prst="rect">
            <a:avLst/>
          </a:prstGeom>
        </p:spPr>
      </p:pic>
      <p:pic>
        <p:nvPicPr>
          <p:cNvPr id="41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6750" y="6410325"/>
            <a:ext cx="4933950" cy="1466850"/>
          </a:xfrm>
          <a:prstGeom prst="rect">
            <a:avLst/>
          </a:prstGeom>
        </p:spPr>
      </p:pic>
      <p:sp>
        <p:nvSpPr>
          <p:cNvPr id="42" name="Text 24"/>
          <p:cNvSpPr/>
          <p:nvPr/>
        </p:nvSpPr>
        <p:spPr>
          <a:xfrm>
            <a:off x="6858000" y="5295900"/>
            <a:ext cx="28289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084"/>
              </a:lnSpc>
              <a:buNone/>
            </a:pPr>
            <a:r>
              <a:rPr lang="en-US" sz="2325" dirty="0">
                <a:solidFill>
                  <a:srgbClr val="B0B5B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市场份额被安踏超过</a:t>
            </a:r>
            <a:endParaRPr lang="en-US" sz="2325" dirty="0"/>
          </a:p>
          <a:p>
            <a:pPr algn="l" indent="0" marL="0">
              <a:lnSpc>
                <a:spcPts val="3084"/>
              </a:lnSpc>
              <a:buNone/>
            </a:pPr>
            <a:r>
              <a:rPr lang="en-US" sz="2325" dirty="0">
                <a:solidFill>
                  <a:srgbClr val="B0B5B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系统性文化落后</a:t>
            </a:r>
            <a:endParaRPr lang="en-US" sz="2325" dirty="0"/>
          </a:p>
        </p:txBody>
      </p:sp>
      <p:sp>
        <p:nvSpPr>
          <p:cNvPr id="43" name="Text 25"/>
          <p:cNvSpPr/>
          <p:nvPr/>
        </p:nvSpPr>
        <p:spPr>
          <a:xfrm>
            <a:off x="790575" y="5295900"/>
            <a:ext cx="3333750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120"/>
              </a:lnSpc>
              <a:buNone/>
            </a:pPr>
            <a:r>
              <a:rPr lang="en-US" sz="2438" b="1" dirty="0">
                <a:solidFill>
                  <a:srgbClr val="AAAFB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2025财年大中华区营收</a:t>
            </a:r>
            <a:endParaRPr lang="en-US" sz="2438" dirty="0"/>
          </a:p>
          <a:p>
            <a:pPr algn="l" indent="0" marL="0">
              <a:lnSpc>
                <a:spcPts val="3120"/>
              </a:lnSpc>
              <a:buNone/>
            </a:pPr>
            <a:r>
              <a:rPr lang="en-US" sz="2438" b="1" dirty="0">
                <a:solidFill>
                  <a:srgbClr val="AAAFB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连续7个季度负增长</a:t>
            </a:r>
            <a:endParaRPr lang="en-US" sz="2438" dirty="0"/>
          </a:p>
        </p:txBody>
      </p:sp>
      <p:sp>
        <p:nvSpPr>
          <p:cNvPr id="44" name="Text 26"/>
          <p:cNvSpPr/>
          <p:nvPr/>
        </p:nvSpPr>
        <p:spPr>
          <a:xfrm>
            <a:off x="6819900" y="3714750"/>
            <a:ext cx="2714625" cy="1419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442"/>
              </a:lnSpc>
              <a:buNone/>
            </a:pPr>
            <a:r>
              <a:rPr lang="en-US" sz="7037" b="1" dirty="0">
                <a:solidFill>
                  <a:srgbClr val="E9DA0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21.8%</a:t>
            </a:r>
            <a:endParaRPr lang="en-US" sz="7037" dirty="0"/>
          </a:p>
        </p:txBody>
      </p:sp>
      <p:sp>
        <p:nvSpPr>
          <p:cNvPr id="45" name="Text 27"/>
          <p:cNvSpPr/>
          <p:nvPr/>
        </p:nvSpPr>
        <p:spPr>
          <a:xfrm>
            <a:off x="838200" y="3724275"/>
            <a:ext cx="2419350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307"/>
              </a:lnSpc>
              <a:buNone/>
            </a:pPr>
            <a:r>
              <a:rPr lang="en-US" sz="7334" b="1" dirty="0">
                <a:solidFill>
                  <a:srgbClr val="E6D90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-13%</a:t>
            </a:r>
            <a:endParaRPr lang="en-US" sz="7334" dirty="0"/>
          </a:p>
        </p:txBody>
      </p:sp>
      <p:sp>
        <p:nvSpPr>
          <p:cNvPr id="46" name="Shape 28"/>
          <p:cNvSpPr/>
          <p:nvPr/>
        </p:nvSpPr>
        <p:spPr>
          <a:xfrm>
            <a:off x="695325" y="3476625"/>
            <a:ext cx="16344900" cy="9525"/>
          </a:xfrm>
          <a:prstGeom prst="rect">
            <a:avLst/>
          </a:prstGeom>
          <a:solidFill>
            <a:srgbClr val="06192A"/>
          </a:solidFill>
          <a:ln/>
        </p:spPr>
      </p:sp>
      <p:pic>
        <p:nvPicPr>
          <p:cNvPr id="47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66825" y="838200"/>
            <a:ext cx="19050" cy="628650"/>
          </a:xfrm>
          <a:prstGeom prst="rect">
            <a:avLst/>
          </a:prstGeom>
        </p:spPr>
      </p:pic>
      <p:sp>
        <p:nvSpPr>
          <p:cNvPr id="48" name="Text 29"/>
          <p:cNvSpPr/>
          <p:nvPr/>
        </p:nvSpPr>
        <p:spPr>
          <a:xfrm>
            <a:off x="15344775" y="190500"/>
            <a:ext cx="24574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10"/>
              </a:lnSpc>
              <a:buNone/>
            </a:pPr>
            <a:r>
              <a:rPr lang="en-US" sz="1353" dirty="0">
                <a:solidFill>
                  <a:srgbClr val="71712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353" dirty="0"/>
          </a:p>
        </p:txBody>
      </p:sp>
      <p:pic>
        <p:nvPicPr>
          <p:cNvPr id="4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4973300" y="247650"/>
            <a:ext cx="152400" cy="142875"/>
          </a:xfrm>
          <a:prstGeom prst="rect">
            <a:avLst/>
          </a:prstGeom>
        </p:spPr>
      </p:pic>
      <p:sp>
        <p:nvSpPr>
          <p:cNvPr id="50" name="Text 30"/>
          <p:cNvSpPr/>
          <p:nvPr/>
        </p:nvSpPr>
        <p:spPr>
          <a:xfrm>
            <a:off x="12325350" y="190500"/>
            <a:ext cx="24574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23" dirty="0">
                <a:solidFill>
                  <a:srgbClr val="73742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223" dirty="0"/>
          </a:p>
        </p:txBody>
      </p:sp>
      <p:pic>
        <p:nvPicPr>
          <p:cNvPr id="51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953875" y="247650"/>
            <a:ext cx="152400" cy="142875"/>
          </a:xfrm>
          <a:prstGeom prst="rect">
            <a:avLst/>
          </a:prstGeom>
        </p:spPr>
      </p:pic>
      <p:sp>
        <p:nvSpPr>
          <p:cNvPr id="52" name="Text 31"/>
          <p:cNvSpPr/>
          <p:nvPr/>
        </p:nvSpPr>
        <p:spPr>
          <a:xfrm>
            <a:off x="9305925" y="190500"/>
            <a:ext cx="24574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75"/>
              </a:lnSpc>
              <a:buNone/>
            </a:pPr>
            <a:r>
              <a:rPr lang="en-US" sz="1230" dirty="0">
                <a:solidFill>
                  <a:srgbClr val="73732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230" dirty="0"/>
          </a:p>
        </p:txBody>
      </p:sp>
      <p:pic>
        <p:nvPicPr>
          <p:cNvPr id="53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943975" y="247650"/>
            <a:ext cx="142875" cy="142875"/>
          </a:xfrm>
          <a:prstGeom prst="rect">
            <a:avLst/>
          </a:prstGeom>
        </p:spPr>
      </p:pic>
      <p:sp>
        <p:nvSpPr>
          <p:cNvPr id="54" name="Text 32"/>
          <p:cNvSpPr/>
          <p:nvPr/>
        </p:nvSpPr>
        <p:spPr>
          <a:xfrm>
            <a:off x="6286500" y="190500"/>
            <a:ext cx="245745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75"/>
              </a:lnSpc>
              <a:buNone/>
            </a:pPr>
            <a:r>
              <a:rPr lang="en-US" sz="1230" dirty="0">
                <a:solidFill>
                  <a:srgbClr val="727325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230" dirty="0"/>
          </a:p>
        </p:txBody>
      </p:sp>
      <p:pic>
        <p:nvPicPr>
          <p:cNvPr id="55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924550" y="247650"/>
            <a:ext cx="142875" cy="142875"/>
          </a:xfrm>
          <a:prstGeom prst="rect">
            <a:avLst/>
          </a:prstGeom>
        </p:spPr>
      </p:pic>
      <p:sp>
        <p:nvSpPr>
          <p:cNvPr id="56" name="Text 33"/>
          <p:cNvSpPr/>
          <p:nvPr/>
        </p:nvSpPr>
        <p:spPr>
          <a:xfrm>
            <a:off x="3267075" y="200025"/>
            <a:ext cx="24669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10"/>
              </a:lnSpc>
              <a:buNone/>
            </a:pPr>
            <a:r>
              <a:rPr lang="en-US" sz="1359" dirty="0">
                <a:solidFill>
                  <a:srgbClr val="74742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359" dirty="0"/>
          </a:p>
        </p:txBody>
      </p:sp>
      <p:pic>
        <p:nvPicPr>
          <p:cNvPr id="57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05125" y="247650"/>
            <a:ext cx="152400" cy="142875"/>
          </a:xfrm>
          <a:prstGeom prst="rect">
            <a:avLst/>
          </a:prstGeom>
        </p:spPr>
      </p:pic>
      <p:sp>
        <p:nvSpPr>
          <p:cNvPr id="58" name="Text 34"/>
          <p:cNvSpPr/>
          <p:nvPr/>
        </p:nvSpPr>
        <p:spPr>
          <a:xfrm>
            <a:off x="276225" y="190500"/>
            <a:ext cx="243840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14"/>
              </a:lnSpc>
              <a:buNone/>
            </a:pPr>
            <a:r>
              <a:rPr lang="en-US" sz="1343" dirty="0">
                <a:solidFill>
                  <a:srgbClr val="74742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343" dirty="0"/>
          </a:p>
        </p:txBody>
      </p:sp>
      <p:sp>
        <p:nvSpPr>
          <p:cNvPr id="59" name="Text 35"/>
          <p:cNvSpPr/>
          <p:nvPr/>
        </p:nvSpPr>
        <p:spPr>
          <a:xfrm>
            <a:off x="733425" y="1752600"/>
            <a:ext cx="16392525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669"/>
              </a:lnSpc>
              <a:buNone/>
            </a:pPr>
            <a:r>
              <a:rPr lang="en-US" sz="5413" b="1" dirty="0">
                <a:solidFill>
                  <a:srgbClr val="E5D70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Nike在中国面临的不是销售问题，是文化粗关性流失</a:t>
            </a:r>
            <a:endParaRPr lang="en-US" sz="5413" dirty="0"/>
          </a:p>
        </p:txBody>
      </p:sp>
      <p:sp>
        <p:nvSpPr>
          <p:cNvPr id="60" name="Text 36"/>
          <p:cNvSpPr/>
          <p:nvPr/>
        </p:nvSpPr>
        <p:spPr>
          <a:xfrm>
            <a:off x="1704975" y="1000125"/>
            <a:ext cx="2514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11"/>
              </a:lnSpc>
              <a:buNone/>
            </a:pPr>
            <a:r>
              <a:rPr lang="en-US" sz="1961" dirty="0">
                <a:solidFill>
                  <a:srgbClr val="A0A4A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BUSINESS CONTEXT</a:t>
            </a:r>
            <a:endParaRPr lang="en-US" sz="1961" dirty="0"/>
          </a:p>
        </p:txBody>
      </p:sp>
      <p:sp>
        <p:nvSpPr>
          <p:cNvPr id="61" name="Text 37"/>
          <p:cNvSpPr/>
          <p:nvPr/>
        </p:nvSpPr>
        <p:spPr>
          <a:xfrm>
            <a:off x="304800" y="885825"/>
            <a:ext cx="638175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4072" b="1" dirty="0">
                <a:solidFill>
                  <a:srgbClr val="CCCED1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4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00075"/>
            <a:ext cx="18288000" cy="9686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6667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2575" y="9915525"/>
            <a:ext cx="123825" cy="114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54125" y="9906000"/>
            <a:ext cx="123825" cy="1238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06150" y="9906000"/>
            <a:ext cx="123825" cy="12382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7700" y="9906000"/>
            <a:ext cx="114300" cy="12382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0" y="9915525"/>
            <a:ext cx="123825" cy="114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09850" y="9915525"/>
            <a:ext cx="123825" cy="114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025" y="9277350"/>
            <a:ext cx="8686800" cy="285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1075" y="8629650"/>
            <a:ext cx="619125" cy="504825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96075" y="7496175"/>
            <a:ext cx="371475" cy="333375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52575" y="7467600"/>
            <a:ext cx="390525" cy="35242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306550" y="7124700"/>
            <a:ext cx="266700" cy="3048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63150" y="7391400"/>
            <a:ext cx="266700" cy="3048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39475" y="7000875"/>
            <a:ext cx="381000" cy="32385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10200" y="7172325"/>
            <a:ext cx="295275" cy="32385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478000" y="4371975"/>
            <a:ext cx="266700" cy="762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115675" y="4048125"/>
            <a:ext cx="466725" cy="476250"/>
          </a:xfrm>
          <a:prstGeom prst="rect">
            <a:avLst/>
          </a:prstGeom>
        </p:spPr>
      </p:pic>
      <p:pic>
        <p:nvPicPr>
          <p:cNvPr id="20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96475" y="4352925"/>
            <a:ext cx="276225" cy="66675"/>
          </a:xfrm>
          <a:prstGeom prst="rect">
            <a:avLst/>
          </a:prstGeom>
        </p:spPr>
      </p:pic>
      <p:pic>
        <p:nvPicPr>
          <p:cNvPr id="21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24625" y="4276725"/>
            <a:ext cx="476250" cy="476250"/>
          </a:xfrm>
          <a:prstGeom prst="rect">
            <a:avLst/>
          </a:prstGeom>
        </p:spPr>
      </p:pic>
      <p:pic>
        <p:nvPicPr>
          <p:cNvPr id="22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257800" y="4371975"/>
            <a:ext cx="285750" cy="76200"/>
          </a:xfrm>
          <a:prstGeom prst="rect">
            <a:avLst/>
          </a:prstGeom>
        </p:spPr>
      </p:pic>
      <p:pic>
        <p:nvPicPr>
          <p:cNvPr id="23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52550" y="876300"/>
            <a:ext cx="28575" cy="628650"/>
          </a:xfrm>
          <a:prstGeom prst="rect">
            <a:avLst/>
          </a:prstGeom>
        </p:spPr>
      </p:pic>
      <p:sp>
        <p:nvSpPr>
          <p:cNvPr id="24" name="Text 0"/>
          <p:cNvSpPr/>
          <p:nvPr/>
        </p:nvSpPr>
        <p:spPr>
          <a:xfrm>
            <a:off x="14363700" y="9867900"/>
            <a:ext cx="22098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110" dirty="0">
                <a:solidFill>
                  <a:srgbClr val="78732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110" dirty="0"/>
          </a:p>
        </p:txBody>
      </p:sp>
      <p:sp>
        <p:nvSpPr>
          <p:cNvPr id="25" name="Text 1"/>
          <p:cNvSpPr/>
          <p:nvPr/>
        </p:nvSpPr>
        <p:spPr>
          <a:xfrm>
            <a:off x="11515725" y="9867900"/>
            <a:ext cx="22098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1102" dirty="0">
                <a:solidFill>
                  <a:srgbClr val="79742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102" dirty="0"/>
          </a:p>
        </p:txBody>
      </p:sp>
      <p:sp>
        <p:nvSpPr>
          <p:cNvPr id="26" name="Text 2"/>
          <p:cNvSpPr/>
          <p:nvPr/>
        </p:nvSpPr>
        <p:spPr>
          <a:xfrm>
            <a:off x="8677275" y="9867900"/>
            <a:ext cx="22002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102" dirty="0">
                <a:solidFill>
                  <a:srgbClr val="78732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102" dirty="0"/>
          </a:p>
        </p:txBody>
      </p:sp>
      <p:sp>
        <p:nvSpPr>
          <p:cNvPr id="27" name="Text 3"/>
          <p:cNvSpPr/>
          <p:nvPr/>
        </p:nvSpPr>
        <p:spPr>
          <a:xfrm>
            <a:off x="5838825" y="9858375"/>
            <a:ext cx="2200275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102" dirty="0">
                <a:solidFill>
                  <a:srgbClr val="78722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102" dirty="0"/>
          </a:p>
        </p:txBody>
      </p:sp>
      <p:sp>
        <p:nvSpPr>
          <p:cNvPr id="28" name="Text 4"/>
          <p:cNvSpPr/>
          <p:nvPr/>
        </p:nvSpPr>
        <p:spPr>
          <a:xfrm>
            <a:off x="3019425" y="9858375"/>
            <a:ext cx="21907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095" dirty="0">
                <a:solidFill>
                  <a:srgbClr val="76722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095" dirty="0"/>
          </a:p>
        </p:txBody>
      </p:sp>
      <p:sp>
        <p:nvSpPr>
          <p:cNvPr id="29" name="Text 5"/>
          <p:cNvSpPr/>
          <p:nvPr/>
        </p:nvSpPr>
        <p:spPr>
          <a:xfrm>
            <a:off x="257175" y="9858375"/>
            <a:ext cx="21336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75"/>
              </a:lnSpc>
              <a:buNone/>
            </a:pPr>
            <a:r>
              <a:rPr lang="en-US" sz="1175" dirty="0">
                <a:solidFill>
                  <a:srgbClr val="78732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175" dirty="0"/>
          </a:p>
        </p:txBody>
      </p:sp>
      <p:sp>
        <p:nvSpPr>
          <p:cNvPr id="30" name="Text 6"/>
          <p:cNvSpPr/>
          <p:nvPr/>
        </p:nvSpPr>
        <p:spPr>
          <a:xfrm>
            <a:off x="1885950" y="8743950"/>
            <a:ext cx="7391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05"/>
              </a:lnSpc>
              <a:buNone/>
            </a:pPr>
            <a:r>
              <a:rPr lang="en-US" sz="2805" b="1" dirty="0">
                <a:solidFill>
                  <a:srgbClr val="ADB1B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看到别人穿着Nike运动，觉得帅，自己也想去</a:t>
            </a:r>
            <a:endParaRPr lang="en-US" sz="2805" dirty="0"/>
          </a:p>
        </p:txBody>
      </p:sp>
      <p:sp>
        <p:nvSpPr>
          <p:cNvPr id="31" name="Text 7"/>
          <p:cNvSpPr/>
          <p:nvPr/>
        </p:nvSpPr>
        <p:spPr>
          <a:xfrm>
            <a:off x="7200900" y="7467600"/>
            <a:ext cx="5810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2145" dirty="0">
                <a:solidFill>
                  <a:srgbClr val="CB734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1.8k</a:t>
            </a:r>
            <a:endParaRPr lang="en-US" sz="2145" dirty="0"/>
          </a:p>
        </p:txBody>
      </p:sp>
      <p:sp>
        <p:nvSpPr>
          <p:cNvPr id="32" name="Text 8"/>
          <p:cNvSpPr/>
          <p:nvPr/>
        </p:nvSpPr>
        <p:spPr>
          <a:xfrm>
            <a:off x="2076450" y="7410450"/>
            <a:ext cx="638175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159"/>
              </a:lnSpc>
              <a:buNone/>
            </a:pPr>
            <a:r>
              <a:rPr lang="en-US" sz="2554" dirty="0">
                <a:solidFill>
                  <a:srgbClr val="CD7951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2.3k</a:t>
            </a:r>
            <a:endParaRPr lang="en-US" sz="2554" dirty="0"/>
          </a:p>
        </p:txBody>
      </p:sp>
      <p:sp>
        <p:nvSpPr>
          <p:cNvPr id="33" name="Text 9"/>
          <p:cNvSpPr/>
          <p:nvPr/>
        </p:nvSpPr>
        <p:spPr>
          <a:xfrm>
            <a:off x="11506200" y="7000875"/>
            <a:ext cx="57150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930"/>
              </a:lnSpc>
              <a:buNone/>
            </a:pPr>
            <a:r>
              <a:rPr lang="en-US" sz="2286" dirty="0">
                <a:solidFill>
                  <a:srgbClr val="CA7751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3.1k</a:t>
            </a:r>
            <a:endParaRPr lang="en-US" sz="2286" dirty="0"/>
          </a:p>
        </p:txBody>
      </p:sp>
      <p:sp>
        <p:nvSpPr>
          <p:cNvPr id="34" name="Text 10"/>
          <p:cNvSpPr/>
          <p:nvPr/>
        </p:nvSpPr>
        <p:spPr>
          <a:xfrm>
            <a:off x="11077575" y="5638800"/>
            <a:ext cx="3409950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94"/>
              </a:lnSpc>
              <a:buNone/>
            </a:pPr>
            <a:r>
              <a:rPr lang="en-US" sz="1926" dirty="0">
                <a:solidFill>
                  <a:srgbClr val="615D5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以前觉得穿耐克能代表自己，</a:t>
            </a:r>
            <a:endParaRPr lang="en-US" sz="1926" dirty="0"/>
          </a:p>
          <a:p>
            <a:pPr algn="l" indent="0" marL="0">
              <a:lnSpc>
                <a:spcPts val="2394"/>
              </a:lnSpc>
              <a:buNone/>
            </a:pPr>
            <a:r>
              <a:rPr lang="en-US" sz="1926" dirty="0">
                <a:solidFill>
                  <a:srgbClr val="615D5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现在大家都在穿on、lululemon</a:t>
            </a:r>
            <a:endParaRPr lang="en-US" sz="1926" dirty="0"/>
          </a:p>
        </p:txBody>
      </p:sp>
      <p:sp>
        <p:nvSpPr>
          <p:cNvPr id="35" name="Text 11"/>
          <p:cNvSpPr/>
          <p:nvPr/>
        </p:nvSpPr>
        <p:spPr>
          <a:xfrm>
            <a:off x="6591300" y="5057775"/>
            <a:ext cx="3495675" cy="1952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6"/>
              </a:lnSpc>
              <a:buNone/>
            </a:pPr>
            <a:r>
              <a:rPr lang="en-US" sz="2745" b="1" dirty="0">
                <a:solidFill>
                  <a:srgbClr val="48454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耐克做得越来越差了，</a:t>
            </a:r>
            <a:endParaRPr lang="en-US" sz="2063" dirty="0"/>
          </a:p>
          <a:p>
            <a:pPr algn="l" indent="0" marL="0">
              <a:lnSpc>
                <a:spcPts val="2566"/>
              </a:lnSpc>
              <a:buNone/>
            </a:pPr>
            <a:r>
              <a:rPr lang="en-US" sz="2745" b="1" dirty="0">
                <a:solidFill>
                  <a:srgbClr val="48454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质量也不行</a:t>
            </a:r>
            <a:endParaRPr lang="en-US" sz="2063" dirty="0"/>
          </a:p>
          <a:p>
            <a:pPr algn="l" indent="0" marL="0">
              <a:lnSpc>
                <a:spcPts val="2566"/>
              </a:lnSpc>
              <a:buNone/>
            </a:pPr>
            <a:endParaRPr lang="en-US" sz="2063" dirty="0"/>
          </a:p>
          <a:p>
            <a:pPr algn="l" indent="0" marL="0">
              <a:lnSpc>
                <a:spcPts val="2566"/>
              </a:lnSpc>
              <a:buNone/>
            </a:pPr>
            <a:r>
              <a:rPr lang="en-US" sz="2063" dirty="0">
                <a:solidFill>
                  <a:srgbClr val="6B676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以前觉得穿耐克很帅，</a:t>
            </a:r>
            <a:endParaRPr lang="en-US" sz="2063" dirty="0"/>
          </a:p>
          <a:p>
            <a:pPr algn="l" indent="0" marL="0">
              <a:lnSpc>
                <a:spcPts val="2566"/>
              </a:lnSpc>
              <a:buNone/>
            </a:pPr>
            <a:r>
              <a:rPr lang="en-US" sz="2063" dirty="0">
                <a:solidFill>
                  <a:srgbClr val="6B676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现在没什么感觉了</a:t>
            </a:r>
            <a:endParaRPr lang="en-US" sz="2063" dirty="0"/>
          </a:p>
        </p:txBody>
      </p:sp>
      <p:sp>
        <p:nvSpPr>
          <p:cNvPr id="36" name="Text 12"/>
          <p:cNvSpPr/>
          <p:nvPr/>
        </p:nvSpPr>
        <p:spPr>
          <a:xfrm>
            <a:off x="1438275" y="5895975"/>
            <a:ext cx="3171825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20"/>
              </a:lnSpc>
              <a:buNone/>
            </a:pPr>
            <a:r>
              <a:rPr lang="en-US" sz="1864" dirty="0">
                <a:solidFill>
                  <a:srgbClr val="74706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感觉耐克现在就是普通产品，</a:t>
            </a:r>
            <a:endParaRPr lang="en-US" sz="1864" dirty="0"/>
          </a:p>
          <a:p>
            <a:pPr algn="l" indent="0" marL="0">
              <a:lnSpc>
                <a:spcPts val="2320"/>
              </a:lnSpc>
              <a:buNone/>
            </a:pPr>
            <a:r>
              <a:rPr lang="en-US" sz="1864" dirty="0">
                <a:solidFill>
                  <a:srgbClr val="74706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没什么特别的</a:t>
            </a:r>
            <a:endParaRPr lang="en-US" sz="1864" dirty="0"/>
          </a:p>
        </p:txBody>
      </p:sp>
      <p:sp>
        <p:nvSpPr>
          <p:cNvPr id="37" name="Text 13"/>
          <p:cNvSpPr/>
          <p:nvPr/>
        </p:nvSpPr>
        <p:spPr>
          <a:xfrm>
            <a:off x="11115675" y="4953000"/>
            <a:ext cx="3686175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90"/>
              </a:lnSpc>
              <a:buNone/>
            </a:pPr>
            <a:r>
              <a:rPr lang="en-US" sz="2346" b="1" dirty="0">
                <a:solidFill>
                  <a:srgbClr val="37342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耐克已经沦为普通品牌了吧</a:t>
            </a:r>
            <a:endParaRPr lang="en-US" sz="2346" dirty="0"/>
          </a:p>
        </p:txBody>
      </p:sp>
      <p:sp>
        <p:nvSpPr>
          <p:cNvPr id="38" name="Text 14"/>
          <p:cNvSpPr/>
          <p:nvPr/>
        </p:nvSpPr>
        <p:spPr>
          <a:xfrm>
            <a:off x="1371600" y="5172075"/>
            <a:ext cx="2886075" cy="695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493"/>
              </a:lnSpc>
              <a:buNone/>
            </a:pPr>
            <a:r>
              <a:rPr lang="en-US" sz="2917" b="1" dirty="0">
                <a:solidFill>
                  <a:srgbClr val="4D4A4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谁还穿耐克啊？?</a:t>
            </a:r>
            <a:endParaRPr lang="en-US" sz="2917" dirty="0"/>
          </a:p>
        </p:txBody>
      </p:sp>
      <p:sp>
        <p:nvSpPr>
          <p:cNvPr id="39" name="Text 15"/>
          <p:cNvSpPr/>
          <p:nvPr/>
        </p:nvSpPr>
        <p:spPr>
          <a:xfrm>
            <a:off x="828675" y="3333750"/>
            <a:ext cx="19907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605" dirty="0">
                <a:solidFill>
                  <a:srgbClr val="999DA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虚构截图|DEMO</a:t>
            </a:r>
            <a:endParaRPr lang="en-US" sz="1605" dirty="0"/>
          </a:p>
        </p:txBody>
      </p:sp>
      <p:sp>
        <p:nvSpPr>
          <p:cNvPr id="40" name="Text 16"/>
          <p:cNvSpPr/>
          <p:nvPr/>
        </p:nvSpPr>
        <p:spPr>
          <a:xfrm>
            <a:off x="819150" y="1800225"/>
            <a:ext cx="12934950" cy="1323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036"/>
              </a:lnSpc>
              <a:buNone/>
            </a:pPr>
            <a:r>
              <a:rPr lang="en-US" sz="5164" b="1" dirty="0">
                <a:solidFill>
                  <a:srgbClr val="E3D30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消费者不是不记得Nike，是不再有那种感觉</a:t>
            </a:r>
            <a:endParaRPr lang="en-US" sz="5164" dirty="0"/>
          </a:p>
        </p:txBody>
      </p:sp>
      <p:sp>
        <p:nvSpPr>
          <p:cNvPr id="41" name="Text 17"/>
          <p:cNvSpPr/>
          <p:nvPr/>
        </p:nvSpPr>
        <p:spPr>
          <a:xfrm>
            <a:off x="1809750" y="1038225"/>
            <a:ext cx="2619375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2213" dirty="0">
                <a:solidFill>
                  <a:srgbClr val="9DA1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CONSUMER VOICE</a:t>
            </a:r>
            <a:endParaRPr lang="en-US" sz="2213" dirty="0"/>
          </a:p>
        </p:txBody>
      </p:sp>
      <p:sp>
        <p:nvSpPr>
          <p:cNvPr id="42" name="Text 18"/>
          <p:cNvSpPr/>
          <p:nvPr/>
        </p:nvSpPr>
        <p:spPr>
          <a:xfrm>
            <a:off x="295275" y="914400"/>
            <a:ext cx="657225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4320" b="1" dirty="0">
                <a:solidFill>
                  <a:srgbClr val="CED0D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4320" dirty="0"/>
          </a:p>
        </p:txBody>
      </p:sp>
      <p:pic>
        <p:nvPicPr>
          <p:cNvPr id="43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6792575" y="276225"/>
            <a:ext cx="123825" cy="114300"/>
          </a:xfrm>
          <a:prstGeom prst="rect">
            <a:avLst/>
          </a:prstGeom>
        </p:spPr>
      </p:pic>
      <p:sp>
        <p:nvSpPr>
          <p:cNvPr id="44" name="Text 19"/>
          <p:cNvSpPr/>
          <p:nvPr/>
        </p:nvSpPr>
        <p:spPr>
          <a:xfrm>
            <a:off x="14363700" y="219075"/>
            <a:ext cx="22098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92"/>
              </a:lnSpc>
              <a:buNone/>
            </a:pPr>
            <a:r>
              <a:rPr lang="en-US" sz="1217" dirty="0">
                <a:solidFill>
                  <a:srgbClr val="73712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217" dirty="0"/>
          </a:p>
        </p:txBody>
      </p:sp>
      <p:pic>
        <p:nvPicPr>
          <p:cNvPr id="45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3954125" y="266700"/>
            <a:ext cx="114300" cy="123825"/>
          </a:xfrm>
          <a:prstGeom prst="rect">
            <a:avLst/>
          </a:prstGeom>
        </p:spPr>
      </p:pic>
      <p:sp>
        <p:nvSpPr>
          <p:cNvPr id="46" name="Text 20"/>
          <p:cNvSpPr/>
          <p:nvPr/>
        </p:nvSpPr>
        <p:spPr>
          <a:xfrm>
            <a:off x="11515725" y="219075"/>
            <a:ext cx="22098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110" dirty="0">
                <a:solidFill>
                  <a:srgbClr val="74732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110" dirty="0"/>
          </a:p>
        </p:txBody>
      </p:sp>
      <p:pic>
        <p:nvPicPr>
          <p:cNvPr id="47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1106150" y="276225"/>
            <a:ext cx="123825" cy="114300"/>
          </a:xfrm>
          <a:prstGeom prst="rect">
            <a:avLst/>
          </a:prstGeom>
        </p:spPr>
      </p:pic>
      <p:sp>
        <p:nvSpPr>
          <p:cNvPr id="48" name="Text 21"/>
          <p:cNvSpPr/>
          <p:nvPr/>
        </p:nvSpPr>
        <p:spPr>
          <a:xfrm>
            <a:off x="8677275" y="219075"/>
            <a:ext cx="22002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87"/>
              </a:lnSpc>
              <a:buNone/>
            </a:pPr>
            <a:r>
              <a:rPr lang="en-US" sz="1171" b="1" dirty="0">
                <a:solidFill>
                  <a:srgbClr val="74732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171" dirty="0"/>
          </a:p>
        </p:txBody>
      </p:sp>
      <p:pic>
        <p:nvPicPr>
          <p:cNvPr id="49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267700" y="266700"/>
            <a:ext cx="114300" cy="123825"/>
          </a:xfrm>
          <a:prstGeom prst="rect">
            <a:avLst/>
          </a:prstGeom>
        </p:spPr>
      </p:pic>
      <p:sp>
        <p:nvSpPr>
          <p:cNvPr id="50" name="Text 22"/>
          <p:cNvSpPr/>
          <p:nvPr/>
        </p:nvSpPr>
        <p:spPr>
          <a:xfrm>
            <a:off x="5838825" y="219075"/>
            <a:ext cx="22002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088" dirty="0">
                <a:solidFill>
                  <a:srgbClr val="74722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088" dirty="0"/>
          </a:p>
        </p:txBody>
      </p:sp>
      <p:pic>
        <p:nvPicPr>
          <p:cNvPr id="51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429250" y="276225"/>
            <a:ext cx="123825" cy="114300"/>
          </a:xfrm>
          <a:prstGeom prst="rect">
            <a:avLst/>
          </a:prstGeom>
        </p:spPr>
      </p:pic>
      <p:sp>
        <p:nvSpPr>
          <p:cNvPr id="52" name="Text 23"/>
          <p:cNvSpPr/>
          <p:nvPr/>
        </p:nvSpPr>
        <p:spPr>
          <a:xfrm>
            <a:off x="3019425" y="219075"/>
            <a:ext cx="21907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088" dirty="0">
                <a:solidFill>
                  <a:srgbClr val="737125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088" dirty="0"/>
          </a:p>
        </p:txBody>
      </p:sp>
      <p:pic>
        <p:nvPicPr>
          <p:cNvPr id="53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609850" y="276225"/>
            <a:ext cx="123825" cy="114300"/>
          </a:xfrm>
          <a:prstGeom prst="rect">
            <a:avLst/>
          </a:prstGeom>
        </p:spPr>
      </p:pic>
      <p:sp>
        <p:nvSpPr>
          <p:cNvPr id="54" name="Text 24"/>
          <p:cNvSpPr/>
          <p:nvPr/>
        </p:nvSpPr>
        <p:spPr>
          <a:xfrm>
            <a:off x="257175" y="219075"/>
            <a:ext cx="213360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058" dirty="0">
                <a:solidFill>
                  <a:srgbClr val="75722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0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11525" y="9829800"/>
            <a:ext cx="114300" cy="1238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3025" y="9829800"/>
            <a:ext cx="114300" cy="1238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4525" y="9829800"/>
            <a:ext cx="114300" cy="1238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6025" y="9829800"/>
            <a:ext cx="123825" cy="12382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4675" y="9829800"/>
            <a:ext cx="123825" cy="114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44950" y="8953500"/>
            <a:ext cx="1066800" cy="38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48950" y="7877175"/>
            <a:ext cx="4295775" cy="104775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11201400" y="8010525"/>
            <a:ext cx="31242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515"/>
              </a:lnSpc>
              <a:buNone/>
            </a:pPr>
            <a:r>
              <a:rPr lang="en-US" sz="4773" b="1" dirty="0">
                <a:solidFill>
                  <a:srgbClr val="1D25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从记忆切入</a:t>
            </a:r>
            <a:endParaRPr lang="en-US" sz="4773" dirty="0"/>
          </a:p>
        </p:txBody>
      </p:sp>
      <p:pic>
        <p:nvPicPr>
          <p:cNvPr id="1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15850" y="7781925"/>
            <a:ext cx="561975" cy="219075"/>
          </a:xfrm>
          <a:prstGeom prst="rect">
            <a:avLst/>
          </a:prstGeom>
        </p:spPr>
      </p:pic>
      <p:pic>
        <p:nvPicPr>
          <p:cNvPr id="1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10550" y="6962775"/>
            <a:ext cx="180975" cy="200025"/>
          </a:xfrm>
          <a:prstGeom prst="rect">
            <a:avLst/>
          </a:prstGeom>
        </p:spPr>
      </p:pic>
      <p:pic>
        <p:nvPicPr>
          <p:cNvPr id="13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28975" y="6962775"/>
            <a:ext cx="180975" cy="200025"/>
          </a:xfrm>
          <a:prstGeom prst="rect">
            <a:avLst/>
          </a:prstGeom>
        </p:spPr>
      </p:pic>
      <p:pic>
        <p:nvPicPr>
          <p:cNvPr id="14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48375" y="6705600"/>
            <a:ext cx="3952875" cy="47625"/>
          </a:xfrm>
          <a:prstGeom prst="rect">
            <a:avLst/>
          </a:prstGeom>
        </p:spPr>
      </p:pic>
      <p:pic>
        <p:nvPicPr>
          <p:cNvPr id="15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43000" y="6705600"/>
            <a:ext cx="3971925" cy="38100"/>
          </a:xfrm>
          <a:prstGeom prst="rect">
            <a:avLst/>
          </a:prstGeom>
        </p:spPr>
      </p:pic>
      <p:pic>
        <p:nvPicPr>
          <p:cNvPr id="16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53525" y="5153025"/>
            <a:ext cx="647700" cy="657225"/>
          </a:xfrm>
          <a:prstGeom prst="rect">
            <a:avLst/>
          </a:prstGeom>
        </p:spPr>
      </p:pic>
      <p:pic>
        <p:nvPicPr>
          <p:cNvPr id="17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05300" y="5153025"/>
            <a:ext cx="647700" cy="657225"/>
          </a:xfrm>
          <a:prstGeom prst="rect">
            <a:avLst/>
          </a:prstGeom>
        </p:spPr>
      </p:pic>
      <p:pic>
        <p:nvPicPr>
          <p:cNvPr id="18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7286625"/>
            <a:ext cx="17354550" cy="447675"/>
          </a:xfrm>
          <a:prstGeom prst="rect">
            <a:avLst/>
          </a:prstGeom>
        </p:spPr>
      </p:pic>
      <p:pic>
        <p:nvPicPr>
          <p:cNvPr id="19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515600" y="3257550"/>
            <a:ext cx="4857750" cy="4248150"/>
          </a:xfrm>
          <a:prstGeom prst="rect">
            <a:avLst/>
          </a:prstGeom>
        </p:spPr>
      </p:pic>
      <p:pic>
        <p:nvPicPr>
          <p:cNvPr id="20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3306425" y="6962775"/>
            <a:ext cx="228600" cy="219075"/>
          </a:xfrm>
          <a:prstGeom prst="rect">
            <a:avLst/>
          </a:prstGeom>
        </p:spPr>
      </p:pic>
      <p:pic>
        <p:nvPicPr>
          <p:cNvPr id="21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058525" y="6696075"/>
            <a:ext cx="3724275" cy="47625"/>
          </a:xfrm>
          <a:prstGeom prst="rect">
            <a:avLst/>
          </a:prstGeom>
        </p:spPr>
      </p:pic>
      <p:pic>
        <p:nvPicPr>
          <p:cNvPr id="22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182725" y="5143500"/>
            <a:ext cx="819150" cy="742950"/>
          </a:xfrm>
          <a:prstGeom prst="rect">
            <a:avLst/>
          </a:prstGeom>
        </p:spPr>
      </p:pic>
      <p:pic>
        <p:nvPicPr>
          <p:cNvPr id="23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582275" y="3267075"/>
            <a:ext cx="28575" cy="4200525"/>
          </a:xfrm>
          <a:prstGeom prst="rect">
            <a:avLst/>
          </a:prstGeom>
        </p:spPr>
      </p:pic>
      <p:pic>
        <p:nvPicPr>
          <p:cNvPr id="24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619750" y="3257550"/>
            <a:ext cx="19050" cy="4171950"/>
          </a:xfrm>
          <a:prstGeom prst="rect">
            <a:avLst/>
          </a:prstGeom>
        </p:spPr>
      </p:pic>
      <p:pic>
        <p:nvPicPr>
          <p:cNvPr id="25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23900" y="3257550"/>
            <a:ext cx="28575" cy="4171950"/>
          </a:xfrm>
          <a:prstGeom prst="rect">
            <a:avLst/>
          </a:prstGeom>
        </p:spPr>
      </p:pic>
      <p:pic>
        <p:nvPicPr>
          <p:cNvPr id="26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352550" y="828675"/>
            <a:ext cx="28575" cy="638175"/>
          </a:xfrm>
          <a:prstGeom prst="rect">
            <a:avLst/>
          </a:prstGeom>
        </p:spPr>
      </p:pic>
      <p:sp>
        <p:nvSpPr>
          <p:cNvPr id="27" name="Text 1"/>
          <p:cNvSpPr/>
          <p:nvPr/>
        </p:nvSpPr>
        <p:spPr>
          <a:xfrm>
            <a:off x="16383000" y="9772650"/>
            <a:ext cx="190500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373" dirty="0">
                <a:solidFill>
                  <a:srgbClr val="5D602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</a:t>
            </a:r>
            <a:endParaRPr lang="en-US" sz="1373" dirty="0"/>
          </a:p>
        </p:txBody>
      </p:sp>
      <p:sp>
        <p:nvSpPr>
          <p:cNvPr id="28" name="Text 2"/>
          <p:cNvSpPr/>
          <p:nvPr/>
        </p:nvSpPr>
        <p:spPr>
          <a:xfrm>
            <a:off x="13144500" y="9772650"/>
            <a:ext cx="262890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47"/>
              </a:lnSpc>
              <a:buNone/>
            </a:pPr>
            <a:r>
              <a:rPr lang="en-US" sz="1448" dirty="0">
                <a:solidFill>
                  <a:srgbClr val="64662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448" dirty="0"/>
          </a:p>
        </p:txBody>
      </p:sp>
      <p:sp>
        <p:nvSpPr>
          <p:cNvPr id="29" name="Text 3"/>
          <p:cNvSpPr/>
          <p:nvPr/>
        </p:nvSpPr>
        <p:spPr>
          <a:xfrm>
            <a:off x="9906000" y="9772650"/>
            <a:ext cx="262890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75"/>
              </a:lnSpc>
              <a:buNone/>
            </a:pPr>
            <a:r>
              <a:rPr lang="en-US" sz="1327" dirty="0">
                <a:solidFill>
                  <a:srgbClr val="61632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327" dirty="0"/>
          </a:p>
        </p:txBody>
      </p:sp>
      <p:sp>
        <p:nvSpPr>
          <p:cNvPr id="30" name="Text 4"/>
          <p:cNvSpPr/>
          <p:nvPr/>
        </p:nvSpPr>
        <p:spPr>
          <a:xfrm>
            <a:off x="6677025" y="9772650"/>
            <a:ext cx="2619375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98" dirty="0">
                <a:solidFill>
                  <a:srgbClr val="60622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298" dirty="0"/>
          </a:p>
        </p:txBody>
      </p:sp>
      <p:sp>
        <p:nvSpPr>
          <p:cNvPr id="31" name="Text 5"/>
          <p:cNvSpPr/>
          <p:nvPr/>
        </p:nvSpPr>
        <p:spPr>
          <a:xfrm>
            <a:off x="3495675" y="9772650"/>
            <a:ext cx="26098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327" dirty="0">
                <a:solidFill>
                  <a:srgbClr val="62632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327" dirty="0"/>
          </a:p>
        </p:txBody>
      </p:sp>
      <p:sp>
        <p:nvSpPr>
          <p:cNvPr id="32" name="Text 6"/>
          <p:cNvSpPr/>
          <p:nvPr/>
        </p:nvSpPr>
        <p:spPr>
          <a:xfrm>
            <a:off x="266700" y="9772650"/>
            <a:ext cx="262890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313" dirty="0">
                <a:solidFill>
                  <a:srgbClr val="61622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313" dirty="0"/>
          </a:p>
        </p:txBody>
      </p:sp>
      <p:sp>
        <p:nvSpPr>
          <p:cNvPr id="33" name="Text 7"/>
          <p:cNvSpPr/>
          <p:nvPr/>
        </p:nvSpPr>
        <p:spPr>
          <a:xfrm>
            <a:off x="7410450" y="6858000"/>
            <a:ext cx="6000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46"/>
              </a:lnSpc>
              <a:buNone/>
            </a:pPr>
            <a:r>
              <a:rPr lang="en-US" sz="2292" b="1" dirty="0">
                <a:solidFill>
                  <a:srgbClr val="6B717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产品</a:t>
            </a:r>
            <a:endParaRPr lang="en-US" sz="2292" dirty="0"/>
          </a:p>
        </p:txBody>
      </p:sp>
      <p:sp>
        <p:nvSpPr>
          <p:cNvPr id="34" name="Text 8"/>
          <p:cNvSpPr/>
          <p:nvPr/>
        </p:nvSpPr>
        <p:spPr>
          <a:xfrm>
            <a:off x="2419350" y="6858000"/>
            <a:ext cx="6191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28"/>
              </a:lnSpc>
              <a:buNone/>
            </a:pPr>
            <a:r>
              <a:rPr lang="en-US" sz="2365" b="1" dirty="0">
                <a:solidFill>
                  <a:srgbClr val="6F747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技术</a:t>
            </a:r>
            <a:endParaRPr lang="en-US" sz="2365" dirty="0"/>
          </a:p>
        </p:txBody>
      </p:sp>
      <p:sp>
        <p:nvSpPr>
          <p:cNvPr id="35" name="Text 9"/>
          <p:cNvSpPr/>
          <p:nvPr/>
        </p:nvSpPr>
        <p:spPr>
          <a:xfrm>
            <a:off x="6067425" y="5191125"/>
            <a:ext cx="2476500" cy="790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43"/>
              </a:lnSpc>
              <a:buNone/>
            </a:pPr>
            <a:r>
              <a:rPr lang="en-US" sz="1875" dirty="0">
                <a:solidFill>
                  <a:srgbClr val="979CA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与既有产品线高度重合</a:t>
            </a:r>
            <a:endParaRPr lang="en-US" sz="1875" dirty="0"/>
          </a:p>
          <a:p>
            <a:pPr algn="l" indent="0" marL="0">
              <a:lnSpc>
                <a:spcPts val="2943"/>
              </a:lnSpc>
              <a:buNone/>
            </a:pPr>
            <a:r>
              <a:rPr lang="en-US" sz="1875" dirty="0">
                <a:solidFill>
                  <a:srgbClr val="979CA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不足以支撑独立故事</a:t>
            </a:r>
            <a:endParaRPr lang="en-US" sz="1875" dirty="0"/>
          </a:p>
        </p:txBody>
      </p:sp>
      <p:sp>
        <p:nvSpPr>
          <p:cNvPr id="36" name="Text 10"/>
          <p:cNvSpPr/>
          <p:nvPr/>
        </p:nvSpPr>
        <p:spPr>
          <a:xfrm>
            <a:off x="1276350" y="5629275"/>
            <a:ext cx="17430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883" dirty="0">
                <a:solidFill>
                  <a:srgbClr val="999CA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没有突破性差异</a:t>
            </a:r>
            <a:endParaRPr lang="en-US" sz="1883" dirty="0"/>
          </a:p>
        </p:txBody>
      </p:sp>
      <p:sp>
        <p:nvSpPr>
          <p:cNvPr id="37" name="Text 11"/>
          <p:cNvSpPr/>
          <p:nvPr/>
        </p:nvSpPr>
        <p:spPr>
          <a:xfrm>
            <a:off x="1276350" y="5191125"/>
            <a:ext cx="2219325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69"/>
              </a:lnSpc>
              <a:buNone/>
            </a:pPr>
            <a:r>
              <a:rPr lang="en-US" sz="1884" dirty="0">
                <a:solidFill>
                  <a:srgbClr val="9B9FA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没有新鲜技术可以讲</a:t>
            </a:r>
            <a:endParaRPr lang="en-US" sz="1884" dirty="0"/>
          </a:p>
        </p:txBody>
      </p:sp>
      <p:sp>
        <p:nvSpPr>
          <p:cNvPr id="38" name="Text 12"/>
          <p:cNvSpPr/>
          <p:nvPr/>
        </p:nvSpPr>
        <p:spPr>
          <a:xfrm>
            <a:off x="7210425" y="4314825"/>
            <a:ext cx="101917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588" b="1" dirty="0">
                <a:solidFill>
                  <a:srgbClr val="777D8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产品？</a:t>
            </a:r>
            <a:endParaRPr lang="en-US" sz="2588" dirty="0"/>
          </a:p>
        </p:txBody>
      </p:sp>
      <p:sp>
        <p:nvSpPr>
          <p:cNvPr id="39" name="Text 13"/>
          <p:cNvSpPr/>
          <p:nvPr/>
        </p:nvSpPr>
        <p:spPr>
          <a:xfrm>
            <a:off x="6057900" y="3686175"/>
            <a:ext cx="1038225" cy="1171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778"/>
              </a:lnSpc>
              <a:buNone/>
            </a:pPr>
            <a:r>
              <a:rPr lang="en-US" sz="7131" b="1" dirty="0">
                <a:solidFill>
                  <a:srgbClr val="6F717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7131" dirty="0"/>
          </a:p>
        </p:txBody>
      </p:sp>
      <p:sp>
        <p:nvSpPr>
          <p:cNvPr id="40" name="Text 14"/>
          <p:cNvSpPr/>
          <p:nvPr/>
        </p:nvSpPr>
        <p:spPr>
          <a:xfrm>
            <a:off x="2314575" y="4314825"/>
            <a:ext cx="101917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2573" b="1" dirty="0">
                <a:solidFill>
                  <a:srgbClr val="777C8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技术？</a:t>
            </a:r>
            <a:endParaRPr lang="en-US" sz="2573" dirty="0"/>
          </a:p>
        </p:txBody>
      </p:sp>
      <p:sp>
        <p:nvSpPr>
          <p:cNvPr id="41" name="Text 15"/>
          <p:cNvSpPr/>
          <p:nvPr/>
        </p:nvSpPr>
        <p:spPr>
          <a:xfrm>
            <a:off x="1266825" y="3676650"/>
            <a:ext cx="962025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082"/>
              </a:lnSpc>
              <a:buNone/>
            </a:pPr>
            <a:r>
              <a:rPr lang="en-US" sz="6607" b="1" dirty="0">
                <a:solidFill>
                  <a:srgbClr val="6F727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6607" dirty="0"/>
          </a:p>
        </p:txBody>
      </p:sp>
      <p:sp>
        <p:nvSpPr>
          <p:cNvPr id="42" name="Text 16"/>
          <p:cNvSpPr/>
          <p:nvPr/>
        </p:nvSpPr>
        <p:spPr>
          <a:xfrm>
            <a:off x="12372975" y="6858000"/>
            <a:ext cx="7048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588" b="1" dirty="0">
                <a:solidFill>
                  <a:srgbClr val="C2BD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记忆</a:t>
            </a:r>
            <a:endParaRPr lang="en-US" sz="2588" dirty="0"/>
          </a:p>
        </p:txBody>
      </p:sp>
      <p:sp>
        <p:nvSpPr>
          <p:cNvPr id="43" name="Text 17"/>
          <p:cNvSpPr/>
          <p:nvPr/>
        </p:nvSpPr>
        <p:spPr>
          <a:xfrm>
            <a:off x="11087100" y="5191125"/>
            <a:ext cx="2943225" cy="790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06"/>
              </a:lnSpc>
              <a:buNone/>
            </a:pPr>
            <a:r>
              <a:rPr lang="en-US" sz="1875" dirty="0">
                <a:solidFill>
                  <a:srgbClr val="9CA1A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一代人对Nike有共同记忆</a:t>
            </a:r>
            <a:endParaRPr lang="en-US" sz="1875" dirty="0"/>
          </a:p>
          <a:p>
            <a:pPr algn="l" indent="0" marL="0">
              <a:lnSpc>
                <a:spcPts val="2906"/>
              </a:lnSpc>
              <a:buNone/>
            </a:pPr>
            <a:r>
              <a:rPr lang="en-US" sz="1875" dirty="0">
                <a:solidFill>
                  <a:srgbClr val="9CA1A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那种感染力仍然有效</a:t>
            </a:r>
            <a:endParaRPr lang="en-US" sz="1875" dirty="0"/>
          </a:p>
        </p:txBody>
      </p:sp>
      <p:sp>
        <p:nvSpPr>
          <p:cNvPr id="44" name="Text 18"/>
          <p:cNvSpPr/>
          <p:nvPr/>
        </p:nvSpPr>
        <p:spPr>
          <a:xfrm>
            <a:off x="12392025" y="4333875"/>
            <a:ext cx="1000125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075"/>
              </a:lnSpc>
              <a:buNone/>
            </a:pPr>
            <a:r>
              <a:rPr lang="en-US" sz="2542" b="1" dirty="0">
                <a:solidFill>
                  <a:srgbClr val="C2BD1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记忆？</a:t>
            </a:r>
            <a:endParaRPr lang="en-US" sz="2542" dirty="0"/>
          </a:p>
        </p:txBody>
      </p:sp>
      <p:sp>
        <p:nvSpPr>
          <p:cNvPr id="45" name="Text 19"/>
          <p:cNvSpPr/>
          <p:nvPr/>
        </p:nvSpPr>
        <p:spPr>
          <a:xfrm>
            <a:off x="11049000" y="3695700"/>
            <a:ext cx="1238250" cy="1152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923"/>
              </a:lnSpc>
              <a:buNone/>
            </a:pPr>
            <a:r>
              <a:rPr lang="en-US" sz="8504" b="1" dirty="0">
                <a:solidFill>
                  <a:srgbClr val="EDDE0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8504" dirty="0"/>
          </a:p>
        </p:txBody>
      </p:sp>
      <p:sp>
        <p:nvSpPr>
          <p:cNvPr id="46" name="Text 20"/>
          <p:cNvSpPr/>
          <p:nvPr/>
        </p:nvSpPr>
        <p:spPr>
          <a:xfrm>
            <a:off x="723900" y="1914525"/>
            <a:ext cx="12401550" cy="895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775"/>
              </a:lnSpc>
              <a:buNone/>
            </a:pPr>
            <a:r>
              <a:rPr lang="en-US" sz="4238" b="1" dirty="0">
                <a:solidFill>
                  <a:srgbClr val="E4DB5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唤醒重新选择</a:t>
            </a:r>
            <a:pPr algn="l" indent="0" marL="0">
              <a:lnSpc>
                <a:spcPts val="5775"/>
              </a:lnSpc>
              <a:buNone/>
            </a:pPr>
            <a:r>
              <a:rPr lang="en-US" sz="4238" b="1" dirty="0">
                <a:solidFill>
                  <a:srgbClr val="E6E8E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Nike的原因———</a:t>
            </a:r>
            <a:pPr algn="l" indent="0" marL="0">
              <a:lnSpc>
                <a:spcPts val="5775"/>
              </a:lnSpc>
              <a:buNone/>
            </a:pPr>
            <a:r>
              <a:rPr lang="en-US" sz="4238" b="1" dirty="0">
                <a:solidFill>
                  <a:srgbClr val="DCCF1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从什么角度切入？</a:t>
            </a:r>
            <a:endParaRPr lang="en-US" sz="4238" dirty="0"/>
          </a:p>
        </p:txBody>
      </p:sp>
      <p:sp>
        <p:nvSpPr>
          <p:cNvPr id="47" name="Text 21"/>
          <p:cNvSpPr/>
          <p:nvPr/>
        </p:nvSpPr>
        <p:spPr>
          <a:xfrm>
            <a:off x="1781175" y="1019175"/>
            <a:ext cx="240982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45"/>
              </a:lnSpc>
              <a:buNone/>
            </a:pPr>
            <a:r>
              <a:rPr lang="en-US" sz="2017" dirty="0">
                <a:solidFill>
                  <a:srgbClr val="9A9EA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STRATEGY CHOICE</a:t>
            </a:r>
            <a:endParaRPr lang="en-US" sz="2017" dirty="0"/>
          </a:p>
        </p:txBody>
      </p:sp>
      <p:sp>
        <p:nvSpPr>
          <p:cNvPr id="48" name="Text 22"/>
          <p:cNvSpPr/>
          <p:nvPr/>
        </p:nvSpPr>
        <p:spPr>
          <a:xfrm>
            <a:off x="409575" y="885825"/>
            <a:ext cx="647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4005" b="1" dirty="0">
                <a:solidFill>
                  <a:srgbClr val="D0D1D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05</a:t>
            </a:r>
            <a:endParaRPr lang="en-US" sz="4005" dirty="0"/>
          </a:p>
        </p:txBody>
      </p:sp>
      <p:sp>
        <p:nvSpPr>
          <p:cNvPr id="49" name="Text 23"/>
          <p:cNvSpPr/>
          <p:nvPr/>
        </p:nvSpPr>
        <p:spPr>
          <a:xfrm>
            <a:off x="16383000" y="180975"/>
            <a:ext cx="1895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343" dirty="0">
                <a:solidFill>
                  <a:srgbClr val="5A5D2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CHINA08.08 CA</a:t>
            </a:r>
            <a:endParaRPr lang="en-US" sz="1343" dirty="0"/>
          </a:p>
        </p:txBody>
      </p:sp>
      <p:pic>
        <p:nvPicPr>
          <p:cNvPr id="50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6011525" y="247650"/>
            <a:ext cx="114300" cy="123825"/>
          </a:xfrm>
          <a:prstGeom prst="rect">
            <a:avLst/>
          </a:prstGeom>
        </p:spPr>
      </p:pic>
      <p:sp>
        <p:nvSpPr>
          <p:cNvPr id="51" name="Text 24"/>
          <p:cNvSpPr/>
          <p:nvPr/>
        </p:nvSpPr>
        <p:spPr>
          <a:xfrm>
            <a:off x="13144500" y="190500"/>
            <a:ext cx="262890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410" dirty="0">
                <a:solidFill>
                  <a:srgbClr val="60632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410" dirty="0"/>
          </a:p>
        </p:txBody>
      </p:sp>
      <p:pic>
        <p:nvPicPr>
          <p:cNvPr id="52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2763500" y="247650"/>
            <a:ext cx="123825" cy="123825"/>
          </a:xfrm>
          <a:prstGeom prst="rect">
            <a:avLst/>
          </a:prstGeom>
        </p:spPr>
      </p:pic>
      <p:sp>
        <p:nvSpPr>
          <p:cNvPr id="53" name="Text 25"/>
          <p:cNvSpPr/>
          <p:nvPr/>
        </p:nvSpPr>
        <p:spPr>
          <a:xfrm>
            <a:off x="9906000" y="190500"/>
            <a:ext cx="2628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1320" dirty="0">
                <a:solidFill>
                  <a:srgbClr val="6062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320" dirty="0"/>
          </a:p>
        </p:txBody>
      </p:sp>
      <p:pic>
        <p:nvPicPr>
          <p:cNvPr id="54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534525" y="247650"/>
            <a:ext cx="114300" cy="123825"/>
          </a:xfrm>
          <a:prstGeom prst="rect">
            <a:avLst/>
          </a:prstGeom>
        </p:spPr>
      </p:pic>
      <p:sp>
        <p:nvSpPr>
          <p:cNvPr id="55" name="Text 26"/>
          <p:cNvSpPr/>
          <p:nvPr/>
        </p:nvSpPr>
        <p:spPr>
          <a:xfrm>
            <a:off x="6677025" y="190500"/>
            <a:ext cx="26193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313" dirty="0">
                <a:solidFill>
                  <a:srgbClr val="61622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313" dirty="0"/>
          </a:p>
        </p:txBody>
      </p:sp>
      <p:pic>
        <p:nvPicPr>
          <p:cNvPr id="56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296025" y="247650"/>
            <a:ext cx="123825" cy="123825"/>
          </a:xfrm>
          <a:prstGeom prst="rect">
            <a:avLst/>
          </a:prstGeom>
        </p:spPr>
      </p:pic>
      <p:sp>
        <p:nvSpPr>
          <p:cNvPr id="57" name="Text 27"/>
          <p:cNvSpPr/>
          <p:nvPr/>
        </p:nvSpPr>
        <p:spPr>
          <a:xfrm>
            <a:off x="3495675" y="190500"/>
            <a:ext cx="2600325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305" dirty="0">
                <a:solidFill>
                  <a:srgbClr val="6062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305" dirty="0"/>
          </a:p>
        </p:txBody>
      </p:sp>
      <p:pic>
        <p:nvPicPr>
          <p:cNvPr id="58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114675" y="247650"/>
            <a:ext cx="123825" cy="123825"/>
          </a:xfrm>
          <a:prstGeom prst="rect">
            <a:avLst/>
          </a:prstGeom>
        </p:spPr>
      </p:pic>
      <p:sp>
        <p:nvSpPr>
          <p:cNvPr id="59" name="Text 28"/>
          <p:cNvSpPr/>
          <p:nvPr/>
        </p:nvSpPr>
        <p:spPr>
          <a:xfrm>
            <a:off x="266700" y="190500"/>
            <a:ext cx="2619375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98" dirty="0">
                <a:solidFill>
                  <a:srgbClr val="5D5E2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2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620000"/>
            <a:ext cx="18288000" cy="2667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7116425" y="9772650"/>
            <a:ext cx="10287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1290" dirty="0">
                <a:solidFill>
                  <a:srgbClr val="6E732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</a:t>
            </a:r>
            <a:endParaRPr lang="en-US" sz="129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1125" y="9820275"/>
            <a:ext cx="152400" cy="14287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3744575" y="9763125"/>
            <a:ext cx="25622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12"/>
              </a:lnSpc>
              <a:buNone/>
            </a:pPr>
            <a:r>
              <a:rPr lang="en-US" sz="1411" dirty="0">
                <a:solidFill>
                  <a:srgbClr val="6A6E2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411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8800" y="9810750"/>
            <a:ext cx="142875" cy="16192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372725" y="9763125"/>
            <a:ext cx="2571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16"/>
              </a:lnSpc>
              <a:buNone/>
            </a:pPr>
            <a:r>
              <a:rPr lang="en-US" sz="1417" dirty="0">
                <a:solidFill>
                  <a:srgbClr val="6D6F2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417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9820275"/>
            <a:ext cx="133350" cy="142875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981825" y="9763125"/>
            <a:ext cx="25812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20"/>
              </a:lnSpc>
              <a:buNone/>
            </a:pPr>
            <a:r>
              <a:rPr lang="en-US" sz="1421" dirty="0">
                <a:solidFill>
                  <a:srgbClr val="6B6F2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421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6525" y="9820275"/>
            <a:ext cx="142875" cy="142875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3600450" y="9763125"/>
            <a:ext cx="25622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08"/>
              </a:lnSpc>
              <a:buNone/>
            </a:pPr>
            <a:r>
              <a:rPr lang="en-US" sz="1411" dirty="0">
                <a:solidFill>
                  <a:srgbClr val="6B6E2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411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5150" y="9820275"/>
            <a:ext cx="142875" cy="142875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247650" y="9763125"/>
            <a:ext cx="2524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305" dirty="0">
                <a:solidFill>
                  <a:srgbClr val="6D702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305" dirty="0"/>
          </a:p>
        </p:txBody>
      </p:sp>
      <p:sp>
        <p:nvSpPr>
          <p:cNvPr id="15" name="Shape 7"/>
          <p:cNvSpPr/>
          <p:nvPr/>
        </p:nvSpPr>
        <p:spPr>
          <a:xfrm>
            <a:off x="0" y="9467850"/>
            <a:ext cx="16297275" cy="9525"/>
          </a:xfrm>
          <a:prstGeom prst="rect">
            <a:avLst/>
          </a:prstGeom>
          <a:solidFill>
            <a:srgbClr val="465149"/>
          </a:solidFill>
          <a:ln/>
        </p:spPr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35425" y="8953500"/>
            <a:ext cx="1085850" cy="390525"/>
          </a:xfrm>
          <a:prstGeom prst="rect">
            <a:avLst/>
          </a:prstGeom>
        </p:spPr>
      </p:pic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44025" y="8039100"/>
            <a:ext cx="28575" cy="847725"/>
          </a:xfrm>
          <a:prstGeom prst="rect">
            <a:avLst/>
          </a:prstGeom>
        </p:spPr>
      </p:pic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6300" y="7953375"/>
            <a:ext cx="1009650" cy="1009650"/>
          </a:xfrm>
          <a:prstGeom prst="rect">
            <a:avLst/>
          </a:prstGeom>
        </p:spPr>
      </p:pic>
      <p:pic>
        <p:nvPicPr>
          <p:cNvPr id="19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7620000"/>
          </a:xfrm>
          <a:prstGeom prst="rect">
            <a:avLst/>
          </a:prstGeom>
        </p:spPr>
      </p:pic>
      <p:pic>
        <p:nvPicPr>
          <p:cNvPr id="20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487400" y="3514725"/>
            <a:ext cx="4800600" cy="4086225"/>
          </a:xfrm>
          <a:prstGeom prst="rect">
            <a:avLst/>
          </a:prstGeom>
        </p:spPr>
      </p:pic>
      <p:pic>
        <p:nvPicPr>
          <p:cNvPr id="21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72575" y="3562350"/>
            <a:ext cx="4305300" cy="4038600"/>
          </a:xfrm>
          <a:prstGeom prst="rect">
            <a:avLst/>
          </a:prstGeom>
        </p:spPr>
      </p:pic>
      <p:pic>
        <p:nvPicPr>
          <p:cNvPr id="22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76775" y="3667125"/>
            <a:ext cx="4486275" cy="3933825"/>
          </a:xfrm>
          <a:prstGeom prst="rect">
            <a:avLst/>
          </a:prstGeom>
        </p:spPr>
      </p:pic>
      <p:pic>
        <p:nvPicPr>
          <p:cNvPr id="23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3590925"/>
            <a:ext cx="4648200" cy="4029075"/>
          </a:xfrm>
          <a:prstGeom prst="rect">
            <a:avLst/>
          </a:prstGeom>
        </p:spPr>
      </p:pic>
      <p:pic>
        <p:nvPicPr>
          <p:cNvPr id="24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85875" y="819150"/>
            <a:ext cx="28575" cy="638175"/>
          </a:xfrm>
          <a:prstGeom prst="rect">
            <a:avLst/>
          </a:prstGeom>
        </p:spPr>
      </p:pic>
      <p:sp>
        <p:nvSpPr>
          <p:cNvPr id="25" name="Text 8"/>
          <p:cNvSpPr/>
          <p:nvPr/>
        </p:nvSpPr>
        <p:spPr>
          <a:xfrm>
            <a:off x="9934575" y="8086725"/>
            <a:ext cx="3324225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669"/>
              </a:lnSpc>
              <a:buNone/>
            </a:pPr>
            <a:r>
              <a:rPr lang="en-US" sz="4232" b="1" dirty="0">
                <a:solidFill>
                  <a:srgbClr val="D0C51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这就是感染力</a:t>
            </a:r>
            <a:endParaRPr lang="en-US" sz="4232" dirty="0"/>
          </a:p>
        </p:txBody>
      </p:sp>
      <p:sp>
        <p:nvSpPr>
          <p:cNvPr id="26" name="Text 9"/>
          <p:cNvSpPr/>
          <p:nvPr/>
        </p:nvSpPr>
        <p:spPr>
          <a:xfrm>
            <a:off x="2228850" y="7972425"/>
            <a:ext cx="6600825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374"/>
              </a:lnSpc>
              <a:buNone/>
            </a:pPr>
            <a:r>
              <a:rPr lang="en-US" sz="2636" b="1" dirty="0">
                <a:solidFill>
                  <a:srgbClr val="B0B5B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他们穿上Nike的样子，让运动看起来有魅力</a:t>
            </a:r>
            <a:endParaRPr lang="en-US" sz="2636" dirty="0"/>
          </a:p>
          <a:p>
            <a:pPr algn="l" indent="0" marL="0">
              <a:lnSpc>
                <a:spcPts val="3374"/>
              </a:lnSpc>
              <a:buNone/>
            </a:pPr>
            <a:r>
              <a:rPr lang="en-US" sz="2636" b="1" dirty="0">
                <a:solidFill>
                  <a:srgbClr val="B0B5B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消费者看到他们，觉得帅，自己也想去</a:t>
            </a:r>
            <a:endParaRPr lang="en-US" sz="2636" dirty="0"/>
          </a:p>
        </p:txBody>
      </p:sp>
      <p:sp>
        <p:nvSpPr>
          <p:cNvPr id="27" name="Text 10"/>
          <p:cNvSpPr/>
          <p:nvPr/>
        </p:nvSpPr>
        <p:spPr>
          <a:xfrm>
            <a:off x="13763625" y="3609975"/>
            <a:ext cx="64770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18"/>
              </a:lnSpc>
              <a:buNone/>
            </a:pPr>
            <a:r>
              <a:rPr lang="en-US" sz="2474" b="1" dirty="0">
                <a:solidFill>
                  <a:srgbClr val="BDB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网球</a:t>
            </a:r>
            <a:endParaRPr lang="en-US" sz="2474" dirty="0"/>
          </a:p>
        </p:txBody>
      </p:sp>
      <p:sp>
        <p:nvSpPr>
          <p:cNvPr id="28" name="Text 11"/>
          <p:cNvSpPr/>
          <p:nvPr/>
        </p:nvSpPr>
        <p:spPr>
          <a:xfrm>
            <a:off x="9401175" y="3609975"/>
            <a:ext cx="65722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32"/>
              </a:lnSpc>
              <a:buNone/>
            </a:pPr>
            <a:r>
              <a:rPr lang="en-US" sz="2510" b="1" dirty="0">
                <a:solidFill>
                  <a:srgbClr val="BEB9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跨栏</a:t>
            </a:r>
            <a:endParaRPr lang="en-US" sz="2510" dirty="0"/>
          </a:p>
        </p:txBody>
      </p:sp>
      <p:sp>
        <p:nvSpPr>
          <p:cNvPr id="29" name="Text 12"/>
          <p:cNvSpPr/>
          <p:nvPr/>
        </p:nvSpPr>
        <p:spPr>
          <a:xfrm>
            <a:off x="5019675" y="3600450"/>
            <a:ext cx="666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2505" b="1" dirty="0">
                <a:solidFill>
                  <a:srgbClr val="BCB7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篮球</a:t>
            </a:r>
            <a:endParaRPr lang="en-US" sz="2505" dirty="0"/>
          </a:p>
        </p:txBody>
      </p:sp>
      <p:sp>
        <p:nvSpPr>
          <p:cNvPr id="30" name="Text 13"/>
          <p:cNvSpPr/>
          <p:nvPr/>
        </p:nvSpPr>
        <p:spPr>
          <a:xfrm>
            <a:off x="742950" y="3638550"/>
            <a:ext cx="657225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59"/>
              </a:lnSpc>
              <a:buNone/>
            </a:pPr>
            <a:r>
              <a:rPr lang="en-US" sz="2510" b="1" dirty="0">
                <a:solidFill>
                  <a:srgbClr val="BEB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跑步</a:t>
            </a:r>
            <a:endParaRPr lang="en-US" sz="2510" dirty="0"/>
          </a:p>
        </p:txBody>
      </p:sp>
      <p:sp>
        <p:nvSpPr>
          <p:cNvPr id="31" name="Text 14"/>
          <p:cNvSpPr/>
          <p:nvPr/>
        </p:nvSpPr>
        <p:spPr>
          <a:xfrm>
            <a:off x="647700" y="1733550"/>
            <a:ext cx="16287750" cy="1628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146"/>
              </a:lnSpc>
              <a:buNone/>
            </a:pPr>
            <a:r>
              <a:rPr lang="en-US" sz="7714" b="1" dirty="0">
                <a:solidFill>
                  <a:srgbClr val="E7D60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黄金年代，Nike让运动看起来有魅力</a:t>
            </a:r>
            <a:endParaRPr lang="en-US" sz="7714" dirty="0"/>
          </a:p>
        </p:txBody>
      </p:sp>
      <p:sp>
        <p:nvSpPr>
          <p:cNvPr id="32" name="Text 15"/>
          <p:cNvSpPr/>
          <p:nvPr/>
        </p:nvSpPr>
        <p:spPr>
          <a:xfrm>
            <a:off x="1743075" y="981075"/>
            <a:ext cx="26098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988" dirty="0">
                <a:solidFill>
                  <a:srgbClr val="9FA3A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CULTURAL MEMORY</a:t>
            </a:r>
            <a:endParaRPr lang="en-US" sz="1988" dirty="0"/>
          </a:p>
        </p:txBody>
      </p:sp>
      <p:sp>
        <p:nvSpPr>
          <p:cNvPr id="33" name="Text 16"/>
          <p:cNvSpPr/>
          <p:nvPr/>
        </p:nvSpPr>
        <p:spPr>
          <a:xfrm>
            <a:off x="333375" y="885825"/>
            <a:ext cx="638175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3563" b="1" dirty="0">
                <a:solidFill>
                  <a:srgbClr val="D0D1D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06</a:t>
            </a:r>
            <a:endParaRPr lang="en-US" sz="3563" dirty="0"/>
          </a:p>
        </p:txBody>
      </p:sp>
      <p:sp>
        <p:nvSpPr>
          <p:cNvPr id="34" name="Text 17"/>
          <p:cNvSpPr/>
          <p:nvPr/>
        </p:nvSpPr>
        <p:spPr>
          <a:xfrm>
            <a:off x="17116425" y="190500"/>
            <a:ext cx="10287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1200" dirty="0">
                <a:solidFill>
                  <a:srgbClr val="696A25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</a:t>
            </a:r>
            <a:endParaRPr lang="en-US" sz="1200" dirty="0"/>
          </a:p>
        </p:txBody>
      </p:sp>
      <p:pic>
        <p:nvPicPr>
          <p:cNvPr id="35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621125" y="238125"/>
            <a:ext cx="161925" cy="142875"/>
          </a:xfrm>
          <a:prstGeom prst="rect">
            <a:avLst/>
          </a:prstGeom>
        </p:spPr>
      </p:pic>
      <p:sp>
        <p:nvSpPr>
          <p:cNvPr id="36" name="Text 18"/>
          <p:cNvSpPr/>
          <p:nvPr/>
        </p:nvSpPr>
        <p:spPr>
          <a:xfrm>
            <a:off x="13744575" y="190500"/>
            <a:ext cx="2562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313" dirty="0">
                <a:solidFill>
                  <a:srgbClr val="6A6B25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313" dirty="0"/>
          </a:p>
        </p:txBody>
      </p:sp>
      <p:pic>
        <p:nvPicPr>
          <p:cNvPr id="37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258800" y="238125"/>
            <a:ext cx="142875" cy="142875"/>
          </a:xfrm>
          <a:prstGeom prst="rect">
            <a:avLst/>
          </a:prstGeom>
        </p:spPr>
      </p:pic>
      <p:sp>
        <p:nvSpPr>
          <p:cNvPr id="38" name="Text 19"/>
          <p:cNvSpPr/>
          <p:nvPr/>
        </p:nvSpPr>
        <p:spPr>
          <a:xfrm>
            <a:off x="10372725" y="190500"/>
            <a:ext cx="25717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1260" dirty="0">
                <a:solidFill>
                  <a:srgbClr val="6B6C25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260" dirty="0"/>
          </a:p>
        </p:txBody>
      </p:sp>
      <p:pic>
        <p:nvPicPr>
          <p:cNvPr id="3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877425" y="238125"/>
            <a:ext cx="152400" cy="142875"/>
          </a:xfrm>
          <a:prstGeom prst="rect">
            <a:avLst/>
          </a:prstGeom>
        </p:spPr>
      </p:pic>
      <p:sp>
        <p:nvSpPr>
          <p:cNvPr id="40" name="Text 20"/>
          <p:cNvSpPr/>
          <p:nvPr/>
        </p:nvSpPr>
        <p:spPr>
          <a:xfrm>
            <a:off x="6981825" y="180975"/>
            <a:ext cx="258127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327" dirty="0">
                <a:solidFill>
                  <a:srgbClr val="6B6C2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327" dirty="0"/>
          </a:p>
        </p:txBody>
      </p:sp>
      <p:pic>
        <p:nvPicPr>
          <p:cNvPr id="41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86525" y="238125"/>
            <a:ext cx="142875" cy="142875"/>
          </a:xfrm>
          <a:prstGeom prst="rect">
            <a:avLst/>
          </a:prstGeom>
        </p:spPr>
      </p:pic>
      <p:sp>
        <p:nvSpPr>
          <p:cNvPr id="42" name="Text 21"/>
          <p:cNvSpPr/>
          <p:nvPr/>
        </p:nvSpPr>
        <p:spPr>
          <a:xfrm>
            <a:off x="3600450" y="190500"/>
            <a:ext cx="2562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20"/>
              </a:lnSpc>
              <a:buNone/>
            </a:pPr>
            <a:r>
              <a:rPr lang="en-US" sz="1411" dirty="0">
                <a:solidFill>
                  <a:srgbClr val="6A6A2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411" dirty="0"/>
          </a:p>
        </p:txBody>
      </p:sp>
      <p:pic>
        <p:nvPicPr>
          <p:cNvPr id="43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105150" y="238125"/>
            <a:ext cx="142875" cy="142875"/>
          </a:xfrm>
          <a:prstGeom prst="rect">
            <a:avLst/>
          </a:prstGeom>
        </p:spPr>
      </p:pic>
      <p:sp>
        <p:nvSpPr>
          <p:cNvPr id="44" name="Text 22"/>
          <p:cNvSpPr/>
          <p:nvPr/>
        </p:nvSpPr>
        <p:spPr>
          <a:xfrm>
            <a:off x="247650" y="190500"/>
            <a:ext cx="25241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1260" dirty="0">
                <a:solidFill>
                  <a:srgbClr val="6A6A25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2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4950" y="9515475"/>
            <a:ext cx="1171575" cy="4191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3305175" y="9896475"/>
            <a:ext cx="13068300" cy="9525"/>
          </a:xfrm>
          <a:prstGeom prst="rect">
            <a:avLst/>
          </a:prstGeom>
          <a:solidFill>
            <a:srgbClr val="041020"/>
          </a:solidFill>
          <a:ln/>
        </p:spPr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4400" y="6429375"/>
            <a:ext cx="723900" cy="28575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05225"/>
            <a:ext cx="9248775" cy="5886450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7250" y="6629400"/>
            <a:ext cx="1533525" cy="552450"/>
          </a:xfrm>
          <a:prstGeom prst="rect">
            <a:avLst/>
          </a:prstGeom>
        </p:spPr>
      </p:pic>
      <p:pic>
        <p:nvPicPr>
          <p:cNvPr id="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8225" y="6362700"/>
            <a:ext cx="809625" cy="19050"/>
          </a:xfrm>
          <a:prstGeom prst="rect">
            <a:avLst/>
          </a:prstGeom>
        </p:spPr>
      </p:pic>
      <p:pic>
        <p:nvPicPr>
          <p:cNvPr id="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775" y="6238875"/>
            <a:ext cx="266700" cy="209550"/>
          </a:xfrm>
          <a:prstGeom prst="rect">
            <a:avLst/>
          </a:prstGeom>
        </p:spPr>
      </p:pic>
      <p:pic>
        <p:nvPicPr>
          <p:cNvPr id="1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8225" y="4505325"/>
            <a:ext cx="1876425" cy="1447800"/>
          </a:xfrm>
          <a:prstGeom prst="rect">
            <a:avLst/>
          </a:prstGeom>
        </p:spPr>
      </p:pic>
      <p:pic>
        <p:nvPicPr>
          <p:cNvPr id="1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6825" y="447675"/>
            <a:ext cx="28575" cy="552450"/>
          </a:xfrm>
          <a:prstGeom prst="rect">
            <a:avLst/>
          </a:prstGeom>
        </p:spPr>
      </p:pic>
      <p:pic>
        <p:nvPicPr>
          <p:cNvPr id="1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001875" y="333375"/>
            <a:ext cx="2990850" cy="85725"/>
          </a:xfrm>
          <a:prstGeom prst="rect">
            <a:avLst/>
          </a:prstGeom>
        </p:spPr>
      </p:pic>
      <p:sp>
        <p:nvSpPr>
          <p:cNvPr id="13" name="Shape 1"/>
          <p:cNvSpPr/>
          <p:nvPr/>
        </p:nvSpPr>
        <p:spPr>
          <a:xfrm>
            <a:off x="314325" y="400050"/>
            <a:ext cx="14525625" cy="9525"/>
          </a:xfrm>
          <a:prstGeom prst="rect">
            <a:avLst/>
          </a:prstGeom>
          <a:solidFill>
            <a:srgbClr val="01151E"/>
          </a:solidFill>
          <a:ln/>
        </p:spPr>
      </p:sp>
      <p:sp>
        <p:nvSpPr>
          <p:cNvPr id="14" name="Text 2"/>
          <p:cNvSpPr/>
          <p:nvPr/>
        </p:nvSpPr>
        <p:spPr>
          <a:xfrm>
            <a:off x="323850" y="9677400"/>
            <a:ext cx="2743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425"/>
              </a:lnSpc>
              <a:buNone/>
            </a:pPr>
            <a:r>
              <a:rPr lang="en-US" sz="1455" dirty="0">
                <a:solidFill>
                  <a:srgbClr val="A09E2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455" dirty="0"/>
          </a:p>
        </p:txBody>
      </p:sp>
      <p:sp>
        <p:nvSpPr>
          <p:cNvPr id="15" name="Text 3"/>
          <p:cNvSpPr/>
          <p:nvPr/>
        </p:nvSpPr>
        <p:spPr>
          <a:xfrm>
            <a:off x="13373100" y="7105650"/>
            <a:ext cx="36004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04"/>
              </a:lnSpc>
              <a:buNone/>
            </a:pPr>
            <a:r>
              <a:rPr lang="en-US" sz="1826" dirty="0">
                <a:solidFill>
                  <a:srgbClr val="A0A7A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在动起来时，重新觉得Nike值得穿</a:t>
            </a:r>
            <a:endParaRPr lang="en-US" sz="1826" dirty="0"/>
          </a:p>
        </p:txBody>
      </p:sp>
      <p:sp>
        <p:nvSpPr>
          <p:cNvPr id="16" name="Text 4"/>
          <p:cNvSpPr/>
          <p:nvPr/>
        </p:nvSpPr>
        <p:spPr>
          <a:xfrm>
            <a:off x="14754225" y="6696075"/>
            <a:ext cx="21907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55"/>
              </a:lnSpc>
              <a:buNone/>
            </a:pPr>
            <a:r>
              <a:rPr lang="en-US" sz="1847" dirty="0">
                <a:solidFill>
                  <a:srgbClr val="9EA8B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锚定Nike的当下意义</a:t>
            </a:r>
            <a:endParaRPr lang="en-US" sz="1847" dirty="0"/>
          </a:p>
        </p:txBody>
      </p:sp>
      <p:sp>
        <p:nvSpPr>
          <p:cNvPr id="17" name="Text 5"/>
          <p:cNvSpPr/>
          <p:nvPr/>
        </p:nvSpPr>
        <p:spPr>
          <a:xfrm>
            <a:off x="14963775" y="4429125"/>
            <a:ext cx="2143125" cy="1647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827"/>
              </a:lnSpc>
              <a:buNone/>
            </a:pPr>
            <a:r>
              <a:rPr lang="en-US" sz="8184" b="1" dirty="0">
                <a:solidFill>
                  <a:srgbClr val="E5D21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运动</a:t>
            </a:r>
            <a:endParaRPr lang="en-US" sz="8184" dirty="0"/>
          </a:p>
        </p:txBody>
      </p:sp>
      <p:sp>
        <p:nvSpPr>
          <p:cNvPr id="18" name="Text 6"/>
          <p:cNvSpPr/>
          <p:nvPr/>
        </p:nvSpPr>
        <p:spPr>
          <a:xfrm>
            <a:off x="1038225" y="7029450"/>
            <a:ext cx="24384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914"/>
              </a:lnSpc>
              <a:buNone/>
            </a:pPr>
            <a:r>
              <a:rPr lang="en-US" sz="1863" dirty="0">
                <a:solidFill>
                  <a:srgbClr val="9FACB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让人重新想起那种魅力</a:t>
            </a:r>
            <a:endParaRPr lang="en-US" sz="1863" dirty="0"/>
          </a:p>
        </p:txBody>
      </p:sp>
      <p:sp>
        <p:nvSpPr>
          <p:cNvPr id="19" name="Text 7"/>
          <p:cNvSpPr/>
          <p:nvPr/>
        </p:nvSpPr>
        <p:spPr>
          <a:xfrm>
            <a:off x="1047750" y="6610350"/>
            <a:ext cx="23431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890" dirty="0">
                <a:solidFill>
                  <a:srgbClr val="9EAD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唤起Nike的潮流感受</a:t>
            </a:r>
            <a:endParaRPr lang="en-US" sz="1890" dirty="0"/>
          </a:p>
        </p:txBody>
      </p:sp>
      <p:sp>
        <p:nvSpPr>
          <p:cNvPr id="20" name="Text 8"/>
          <p:cNvSpPr/>
          <p:nvPr/>
        </p:nvSpPr>
        <p:spPr>
          <a:xfrm>
            <a:off x="6105525" y="3124200"/>
            <a:ext cx="60960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26"/>
              </a:lnSpc>
              <a:buNone/>
            </a:pPr>
            <a:r>
              <a:rPr lang="en-US" sz="2586" b="1" dirty="0">
                <a:solidFill>
                  <a:srgbClr val="B1B9B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用记忆唤回潮流感，用运动锚定当下意义</a:t>
            </a:r>
            <a:endParaRPr lang="en-US" sz="2586" dirty="0"/>
          </a:p>
        </p:txBody>
      </p:sp>
      <p:sp>
        <p:nvSpPr>
          <p:cNvPr id="21" name="Text 9"/>
          <p:cNvSpPr/>
          <p:nvPr/>
        </p:nvSpPr>
        <p:spPr>
          <a:xfrm>
            <a:off x="3876675" y="1381125"/>
            <a:ext cx="10868025" cy="1609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282"/>
              </a:lnSpc>
              <a:buNone/>
            </a:pPr>
            <a:r>
              <a:rPr lang="en-US" sz="7546" b="1" dirty="0">
                <a:solidFill>
                  <a:srgbClr val="E2CF1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用记忆唤起，用运动锚定</a:t>
            </a:r>
            <a:endParaRPr lang="en-US" sz="7546" dirty="0"/>
          </a:p>
        </p:txBody>
      </p:sp>
      <p:sp>
        <p:nvSpPr>
          <p:cNvPr id="22" name="Text 10"/>
          <p:cNvSpPr/>
          <p:nvPr/>
        </p:nvSpPr>
        <p:spPr>
          <a:xfrm>
            <a:off x="15220950" y="523875"/>
            <a:ext cx="27527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500" b="1" dirty="0">
                <a:solidFill>
                  <a:srgbClr val="9E9C2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NIKECHINA08.08CAMPAIGN</a:t>
            </a:r>
            <a:endParaRPr lang="en-US" sz="1500" dirty="0"/>
          </a:p>
        </p:txBody>
      </p:sp>
      <p:sp>
        <p:nvSpPr>
          <p:cNvPr id="23" name="Text 11"/>
          <p:cNvSpPr/>
          <p:nvPr/>
        </p:nvSpPr>
        <p:spPr>
          <a:xfrm>
            <a:off x="1695450" y="571500"/>
            <a:ext cx="260985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958" dirty="0">
                <a:solidFill>
                  <a:srgbClr val="A0A6A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STRATEGIC ANSWER</a:t>
            </a:r>
            <a:endParaRPr lang="en-US" sz="1958" dirty="0"/>
          </a:p>
        </p:txBody>
      </p:sp>
      <p:sp>
        <p:nvSpPr>
          <p:cNvPr id="24" name="Text 12"/>
          <p:cNvSpPr/>
          <p:nvPr/>
        </p:nvSpPr>
        <p:spPr>
          <a:xfrm>
            <a:off x="314325" y="466725"/>
            <a:ext cx="62865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4140" b="1" dirty="0">
                <a:solidFill>
                  <a:srgbClr val="C9CBC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07</a:t>
            </a:r>
            <a:endParaRPr lang="en-US" sz="41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0700" y="9848850"/>
            <a:ext cx="152400" cy="15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4750" y="9848850"/>
            <a:ext cx="152400" cy="1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0700" y="9801225"/>
            <a:ext cx="180975" cy="209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39750" y="9848850"/>
            <a:ext cx="152400" cy="1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600" y="9820275"/>
            <a:ext cx="247650" cy="22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34750" y="9848850"/>
            <a:ext cx="152400" cy="1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29750" y="9848850"/>
            <a:ext cx="152400" cy="152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4750" y="9848850"/>
            <a:ext cx="152400" cy="152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91175" y="9839325"/>
            <a:ext cx="133350" cy="17145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29275" y="9848850"/>
            <a:ext cx="152400" cy="152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24275" y="9848850"/>
            <a:ext cx="152400" cy="152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09750" y="9848850"/>
            <a:ext cx="161925" cy="152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744950" y="8953500"/>
            <a:ext cx="1085850" cy="390525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23925" y="9191625"/>
            <a:ext cx="3600450" cy="381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8675" y="2314575"/>
            <a:ext cx="9696450" cy="40386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276350" y="800100"/>
            <a:ext cx="28575" cy="6477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7030700" y="238125"/>
            <a:ext cx="152400" cy="152400"/>
          </a:xfrm>
          <a:prstGeom prst="rect">
            <a:avLst/>
          </a:prstGeom>
        </p:spPr>
      </p:pic>
      <p:pic>
        <p:nvPicPr>
          <p:cNvPr id="20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5992475" y="342900"/>
            <a:ext cx="66675" cy="95250"/>
          </a:xfrm>
          <a:prstGeom prst="rect">
            <a:avLst/>
          </a:prstGeom>
        </p:spPr>
      </p:pic>
      <p:sp>
        <p:nvSpPr>
          <p:cNvPr id="21" name="Text 0"/>
          <p:cNvSpPr/>
          <p:nvPr/>
        </p:nvSpPr>
        <p:spPr>
          <a:xfrm>
            <a:off x="16182975" y="171450"/>
            <a:ext cx="647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98"/>
              </a:lnSpc>
              <a:buNone/>
            </a:pPr>
            <a:r>
              <a:rPr lang="en-US" sz="1649" dirty="0">
                <a:solidFill>
                  <a:srgbClr val="777B3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649" dirty="0"/>
          </a:p>
        </p:txBody>
      </p:sp>
      <p:sp>
        <p:nvSpPr>
          <p:cNvPr id="22" name="Text 1"/>
          <p:cNvSpPr/>
          <p:nvPr/>
        </p:nvSpPr>
        <p:spPr>
          <a:xfrm>
            <a:off x="15525750" y="171450"/>
            <a:ext cx="4667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665" b="1" dirty="0">
                <a:solidFill>
                  <a:srgbClr val="92832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</a:t>
            </a:r>
            <a:endParaRPr lang="en-US" sz="1665" dirty="0"/>
          </a:p>
        </p:txBody>
      </p:sp>
      <p:pic>
        <p:nvPicPr>
          <p:cNvPr id="23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5144750" y="238125"/>
            <a:ext cx="152400" cy="152400"/>
          </a:xfrm>
          <a:prstGeom prst="rect">
            <a:avLst/>
          </a:prstGeom>
        </p:spPr>
      </p:pic>
      <p:sp>
        <p:nvSpPr>
          <p:cNvPr id="24" name="Text 2"/>
          <p:cNvSpPr/>
          <p:nvPr/>
        </p:nvSpPr>
        <p:spPr>
          <a:xfrm>
            <a:off x="13649325" y="171450"/>
            <a:ext cx="1285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313" dirty="0">
                <a:solidFill>
                  <a:srgbClr val="9B81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</a:t>
            </a:r>
            <a:pPr algn="l" indent="0" marL="0">
              <a:lnSpc>
                <a:spcPts val="1575"/>
              </a:lnSpc>
              <a:buNone/>
            </a:pPr>
            <a:r>
              <a:rPr lang="en-US" sz="1635" dirty="0">
                <a:solidFill>
                  <a:srgbClr val="85782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313" dirty="0"/>
          </a:p>
        </p:txBody>
      </p:sp>
      <p:pic>
        <p:nvPicPr>
          <p:cNvPr id="25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3239750" y="238125"/>
            <a:ext cx="152400" cy="152400"/>
          </a:xfrm>
          <a:prstGeom prst="rect">
            <a:avLst/>
          </a:prstGeom>
        </p:spPr>
      </p:pic>
      <p:sp>
        <p:nvSpPr>
          <p:cNvPr id="26" name="Text 3"/>
          <p:cNvSpPr/>
          <p:nvPr/>
        </p:nvSpPr>
        <p:spPr>
          <a:xfrm>
            <a:off x="12382500" y="171450"/>
            <a:ext cx="647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635" dirty="0">
                <a:solidFill>
                  <a:srgbClr val="8A7C2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635" dirty="0"/>
          </a:p>
        </p:txBody>
      </p:sp>
      <p:sp>
        <p:nvSpPr>
          <p:cNvPr id="27" name="Text 4"/>
          <p:cNvSpPr/>
          <p:nvPr/>
        </p:nvSpPr>
        <p:spPr>
          <a:xfrm>
            <a:off x="11744325" y="161925"/>
            <a:ext cx="5143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22"/>
              </a:lnSpc>
              <a:buNone/>
            </a:pPr>
            <a:r>
              <a:rPr lang="en-US" sz="1310" dirty="0">
                <a:solidFill>
                  <a:srgbClr val="7F7E2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</a:t>
            </a:r>
            <a:endParaRPr lang="en-US" sz="1310" dirty="0"/>
          </a:p>
        </p:txBody>
      </p:sp>
      <p:pic>
        <p:nvPicPr>
          <p:cNvPr id="28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334750" y="238125"/>
            <a:ext cx="152400" cy="142875"/>
          </a:xfrm>
          <a:prstGeom prst="rect">
            <a:avLst/>
          </a:prstGeom>
        </p:spPr>
      </p:pic>
      <p:sp>
        <p:nvSpPr>
          <p:cNvPr id="29" name="Text 5"/>
          <p:cNvSpPr/>
          <p:nvPr/>
        </p:nvSpPr>
        <p:spPr>
          <a:xfrm>
            <a:off x="9829800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6F752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30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429750" y="238125"/>
            <a:ext cx="152400" cy="152400"/>
          </a:xfrm>
          <a:prstGeom prst="rect">
            <a:avLst/>
          </a:prstGeom>
        </p:spPr>
      </p:pic>
      <p:sp>
        <p:nvSpPr>
          <p:cNvPr id="31" name="Text 6"/>
          <p:cNvSpPr/>
          <p:nvPr/>
        </p:nvSpPr>
        <p:spPr>
          <a:xfrm>
            <a:off x="8562975" y="171450"/>
            <a:ext cx="657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665" dirty="0">
                <a:solidFill>
                  <a:srgbClr val="767A3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665" dirty="0"/>
          </a:p>
        </p:txBody>
      </p:sp>
      <p:sp>
        <p:nvSpPr>
          <p:cNvPr id="32" name="Text 7"/>
          <p:cNvSpPr/>
          <p:nvPr/>
        </p:nvSpPr>
        <p:spPr>
          <a:xfrm>
            <a:off x="7905750" y="171450"/>
            <a:ext cx="45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665" b="1" dirty="0">
                <a:solidFill>
                  <a:srgbClr val="797D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</a:t>
            </a:r>
            <a:endParaRPr lang="en-US" sz="1665" dirty="0"/>
          </a:p>
        </p:txBody>
      </p:sp>
      <p:pic>
        <p:nvPicPr>
          <p:cNvPr id="33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524750" y="238125"/>
            <a:ext cx="152400" cy="152400"/>
          </a:xfrm>
          <a:prstGeom prst="rect">
            <a:avLst/>
          </a:prstGeom>
        </p:spPr>
      </p:pic>
      <p:sp>
        <p:nvSpPr>
          <p:cNvPr id="34" name="Text 8"/>
          <p:cNvSpPr/>
          <p:nvPr/>
        </p:nvSpPr>
        <p:spPr>
          <a:xfrm>
            <a:off x="6667500" y="171450"/>
            <a:ext cx="647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635" dirty="0">
                <a:solidFill>
                  <a:srgbClr val="7C823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635" dirty="0"/>
          </a:p>
        </p:txBody>
      </p:sp>
      <p:sp>
        <p:nvSpPr>
          <p:cNvPr id="35" name="Text 9"/>
          <p:cNvSpPr/>
          <p:nvPr/>
        </p:nvSpPr>
        <p:spPr>
          <a:xfrm>
            <a:off x="6010275" y="171450"/>
            <a:ext cx="447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665" b="1" dirty="0">
                <a:solidFill>
                  <a:srgbClr val="7D7D2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</a:t>
            </a:r>
            <a:endParaRPr lang="en-US" sz="1665" dirty="0"/>
          </a:p>
        </p:txBody>
      </p:sp>
      <p:pic>
        <p:nvPicPr>
          <p:cNvPr id="36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619750" y="238125"/>
            <a:ext cx="161925" cy="152400"/>
          </a:xfrm>
          <a:prstGeom prst="rect">
            <a:avLst/>
          </a:prstGeom>
        </p:spPr>
      </p:pic>
      <p:sp>
        <p:nvSpPr>
          <p:cNvPr id="37" name="Text 10"/>
          <p:cNvSpPr/>
          <p:nvPr/>
        </p:nvSpPr>
        <p:spPr>
          <a:xfrm>
            <a:off x="4762500" y="171450"/>
            <a:ext cx="647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98"/>
              </a:lnSpc>
              <a:buNone/>
            </a:pPr>
            <a:r>
              <a:rPr lang="en-US" sz="1649" dirty="0">
                <a:solidFill>
                  <a:srgbClr val="797C3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649" dirty="0"/>
          </a:p>
        </p:txBody>
      </p:sp>
      <p:sp>
        <p:nvSpPr>
          <p:cNvPr id="38" name="Text 11"/>
          <p:cNvSpPr/>
          <p:nvPr/>
        </p:nvSpPr>
        <p:spPr>
          <a:xfrm>
            <a:off x="4095750" y="171450"/>
            <a:ext cx="45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665" dirty="0">
                <a:solidFill>
                  <a:srgbClr val="7C7D2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</a:t>
            </a:r>
            <a:endParaRPr lang="en-US" sz="1665" dirty="0"/>
          </a:p>
        </p:txBody>
      </p:sp>
      <p:pic>
        <p:nvPicPr>
          <p:cNvPr id="39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724275" y="238125"/>
            <a:ext cx="152400" cy="142875"/>
          </a:xfrm>
          <a:prstGeom prst="rect">
            <a:avLst/>
          </a:prstGeom>
        </p:spPr>
      </p:pic>
      <p:sp>
        <p:nvSpPr>
          <p:cNvPr id="40" name="Text 12"/>
          <p:cNvSpPr/>
          <p:nvPr/>
        </p:nvSpPr>
        <p:spPr>
          <a:xfrm>
            <a:off x="2867025" y="171450"/>
            <a:ext cx="638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66"/>
              </a:lnSpc>
              <a:buNone/>
            </a:pPr>
            <a:r>
              <a:rPr lang="en-US" sz="1625" dirty="0">
                <a:solidFill>
                  <a:srgbClr val="71722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625" dirty="0"/>
          </a:p>
        </p:txBody>
      </p:sp>
      <p:sp>
        <p:nvSpPr>
          <p:cNvPr id="41" name="Text 13"/>
          <p:cNvSpPr/>
          <p:nvPr/>
        </p:nvSpPr>
        <p:spPr>
          <a:xfrm>
            <a:off x="2200275" y="171450"/>
            <a:ext cx="447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665" b="1" dirty="0">
                <a:solidFill>
                  <a:srgbClr val="7A7B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</a:t>
            </a:r>
            <a:endParaRPr lang="en-US" sz="1665" dirty="0"/>
          </a:p>
        </p:txBody>
      </p:sp>
      <p:pic>
        <p:nvPicPr>
          <p:cNvPr id="42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809750" y="238125"/>
            <a:ext cx="152400" cy="152400"/>
          </a:xfrm>
          <a:prstGeom prst="rect">
            <a:avLst/>
          </a:prstGeom>
        </p:spPr>
      </p:pic>
      <p:sp>
        <p:nvSpPr>
          <p:cNvPr id="43" name="Text 14"/>
          <p:cNvSpPr/>
          <p:nvPr/>
        </p:nvSpPr>
        <p:spPr>
          <a:xfrm>
            <a:off x="895350" y="171450"/>
            <a:ext cx="6762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43"/>
              </a:lnSpc>
              <a:buNone/>
            </a:pPr>
            <a:r>
              <a:rPr lang="en-US" sz="1722" dirty="0">
                <a:solidFill>
                  <a:srgbClr val="83843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722" dirty="0"/>
          </a:p>
        </p:txBody>
      </p:sp>
      <p:sp>
        <p:nvSpPr>
          <p:cNvPr id="44" name="Text 15"/>
          <p:cNvSpPr/>
          <p:nvPr/>
        </p:nvSpPr>
        <p:spPr>
          <a:xfrm>
            <a:off x="219075" y="171450"/>
            <a:ext cx="476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1"/>
              </a:lnSpc>
              <a:buNone/>
            </a:pPr>
            <a:r>
              <a:rPr lang="en-US" sz="1819" dirty="0">
                <a:solidFill>
                  <a:srgbClr val="807F2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</a:t>
            </a:r>
            <a:endParaRPr lang="en-US" sz="1819" dirty="0"/>
          </a:p>
        </p:txBody>
      </p:sp>
      <p:sp>
        <p:nvSpPr>
          <p:cNvPr id="45" name="Text 16"/>
          <p:cNvSpPr/>
          <p:nvPr/>
        </p:nvSpPr>
        <p:spPr>
          <a:xfrm>
            <a:off x="15544800" y="9782175"/>
            <a:ext cx="1285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73"/>
              </a:lnSpc>
              <a:buNone/>
            </a:pPr>
            <a:r>
              <a:rPr lang="en-US" sz="1637" dirty="0">
                <a:solidFill>
                  <a:srgbClr val="77772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sp>
        <p:nvSpPr>
          <p:cNvPr id="46" name="Text 17"/>
          <p:cNvSpPr/>
          <p:nvPr/>
        </p:nvSpPr>
        <p:spPr>
          <a:xfrm>
            <a:off x="13639800" y="9782175"/>
            <a:ext cx="1285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9"/>
              </a:lnSpc>
              <a:buNone/>
            </a:pPr>
            <a:r>
              <a:rPr lang="en-US" sz="1637" dirty="0">
                <a:solidFill>
                  <a:srgbClr val="76772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sp>
        <p:nvSpPr>
          <p:cNvPr id="47" name="Text 18"/>
          <p:cNvSpPr/>
          <p:nvPr/>
        </p:nvSpPr>
        <p:spPr>
          <a:xfrm>
            <a:off x="11734800" y="9782175"/>
            <a:ext cx="1285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637" dirty="0">
                <a:solidFill>
                  <a:srgbClr val="75762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sp>
        <p:nvSpPr>
          <p:cNvPr id="48" name="Text 19"/>
          <p:cNvSpPr/>
          <p:nvPr/>
        </p:nvSpPr>
        <p:spPr>
          <a:xfrm>
            <a:off x="9829800" y="9782175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7"/>
              </a:lnSpc>
              <a:buNone/>
            </a:pPr>
            <a:r>
              <a:rPr lang="en-US" sz="1649" dirty="0">
                <a:solidFill>
                  <a:srgbClr val="71732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sp>
        <p:nvSpPr>
          <p:cNvPr id="49" name="Text 20"/>
          <p:cNvSpPr/>
          <p:nvPr/>
        </p:nvSpPr>
        <p:spPr>
          <a:xfrm>
            <a:off x="7924800" y="9782175"/>
            <a:ext cx="1285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637" dirty="0">
                <a:solidFill>
                  <a:srgbClr val="72752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sp>
        <p:nvSpPr>
          <p:cNvPr id="50" name="Text 21"/>
          <p:cNvSpPr/>
          <p:nvPr/>
        </p:nvSpPr>
        <p:spPr>
          <a:xfrm>
            <a:off x="6019800" y="9782175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86"/>
              </a:lnSpc>
              <a:buNone/>
            </a:pPr>
            <a:r>
              <a:rPr lang="en-US" sz="1649" dirty="0">
                <a:solidFill>
                  <a:srgbClr val="71752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sp>
        <p:nvSpPr>
          <p:cNvPr id="51" name="Text 22"/>
          <p:cNvSpPr/>
          <p:nvPr/>
        </p:nvSpPr>
        <p:spPr>
          <a:xfrm>
            <a:off x="4114800" y="9782175"/>
            <a:ext cx="1285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9"/>
              </a:lnSpc>
              <a:buNone/>
            </a:pPr>
            <a:r>
              <a:rPr lang="en-US" sz="1637" dirty="0">
                <a:solidFill>
                  <a:srgbClr val="70732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sp>
        <p:nvSpPr>
          <p:cNvPr id="52" name="Text 23"/>
          <p:cNvSpPr/>
          <p:nvPr/>
        </p:nvSpPr>
        <p:spPr>
          <a:xfrm>
            <a:off x="2209800" y="9782175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86"/>
              </a:lnSpc>
              <a:buNone/>
            </a:pPr>
            <a:r>
              <a:rPr lang="en-US" sz="1649" dirty="0">
                <a:solidFill>
                  <a:srgbClr val="73752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sp>
        <p:nvSpPr>
          <p:cNvPr id="53" name="Text 24"/>
          <p:cNvSpPr/>
          <p:nvPr/>
        </p:nvSpPr>
        <p:spPr>
          <a:xfrm>
            <a:off x="238125" y="9782175"/>
            <a:ext cx="1323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44"/>
              </a:lnSpc>
              <a:buNone/>
            </a:pPr>
            <a:r>
              <a:rPr lang="en-US" sz="1686" dirty="0">
                <a:solidFill>
                  <a:srgbClr val="75762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86" dirty="0"/>
          </a:p>
        </p:txBody>
      </p:sp>
      <p:sp>
        <p:nvSpPr>
          <p:cNvPr id="54" name="Text 25"/>
          <p:cNvSpPr/>
          <p:nvPr/>
        </p:nvSpPr>
        <p:spPr>
          <a:xfrm>
            <a:off x="923925" y="8724900"/>
            <a:ext cx="36576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947" b="1" dirty="0">
                <a:solidFill>
                  <a:srgbClr val="AEB4B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947" dirty="0"/>
          </a:p>
        </p:txBody>
      </p:sp>
      <p:sp>
        <p:nvSpPr>
          <p:cNvPr id="55" name="Text 26"/>
          <p:cNvSpPr/>
          <p:nvPr/>
        </p:nvSpPr>
        <p:spPr>
          <a:xfrm>
            <a:off x="981075" y="6467475"/>
            <a:ext cx="59817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984"/>
              </a:lnSpc>
              <a:buNone/>
            </a:pPr>
            <a:r>
              <a:rPr lang="en-US" sz="3807" b="1" dirty="0">
                <a:solidFill>
                  <a:srgbClr val="B5BCC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让运动的感染力，重新发生</a:t>
            </a:r>
            <a:endParaRPr lang="en-US" sz="3807" dirty="0"/>
          </a:p>
        </p:txBody>
      </p:sp>
      <p:sp>
        <p:nvSpPr>
          <p:cNvPr id="56" name="Text 27"/>
          <p:cNvSpPr/>
          <p:nvPr/>
        </p:nvSpPr>
        <p:spPr>
          <a:xfrm>
            <a:off x="1724025" y="952500"/>
            <a:ext cx="1181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94"/>
              </a:lnSpc>
              <a:buNone/>
            </a:pPr>
            <a:r>
              <a:rPr lang="en-US" sz="2146" dirty="0">
                <a:solidFill>
                  <a:srgbClr val="A2AAB1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BIG IDEA</a:t>
            </a:r>
            <a:endParaRPr lang="en-US" sz="2146" dirty="0"/>
          </a:p>
        </p:txBody>
      </p:sp>
      <p:sp>
        <p:nvSpPr>
          <p:cNvPr id="57" name="Text 28"/>
          <p:cNvSpPr/>
          <p:nvPr/>
        </p:nvSpPr>
        <p:spPr>
          <a:xfrm>
            <a:off x="314325" y="847725"/>
            <a:ext cx="6477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3690" b="1" dirty="0">
                <a:solidFill>
                  <a:srgbClr val="CED2D5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08</a:t>
            </a:r>
            <a:endParaRPr lang="en-US" sz="36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1175" y="9848850"/>
            <a:ext cx="152400" cy="1619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5225" y="9858375"/>
            <a:ext cx="152400" cy="1428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0225" y="9848850"/>
            <a:ext cx="161925" cy="161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5225" y="9848850"/>
            <a:ext cx="161925" cy="16192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0700" y="9839325"/>
            <a:ext cx="180975" cy="1809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29750" y="9848850"/>
            <a:ext cx="152400" cy="16192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67600" y="9829800"/>
            <a:ext cx="228600" cy="228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5225" y="9848850"/>
            <a:ext cx="161925" cy="16192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05450" y="9772650"/>
            <a:ext cx="352425" cy="32385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19750" y="9848850"/>
            <a:ext cx="152400" cy="161925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14750" y="9848850"/>
            <a:ext cx="152400" cy="152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09750" y="9848850"/>
            <a:ext cx="161925" cy="152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735425" y="8963025"/>
            <a:ext cx="1095375" cy="390525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4875" y="9229725"/>
            <a:ext cx="3562350" cy="28575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76350" y="838200"/>
            <a:ext cx="28575" cy="628650"/>
          </a:xfrm>
          <a:prstGeom prst="rect">
            <a:avLst/>
          </a:prstGeom>
        </p:spPr>
      </p:pic>
      <p:sp>
        <p:nvSpPr>
          <p:cNvPr id="18" name="Text 0"/>
          <p:cNvSpPr/>
          <p:nvPr/>
        </p:nvSpPr>
        <p:spPr>
          <a:xfrm>
            <a:off x="15525750" y="9782175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76F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sp>
        <p:nvSpPr>
          <p:cNvPr id="19" name="Text 1"/>
          <p:cNvSpPr/>
          <p:nvPr/>
        </p:nvSpPr>
        <p:spPr>
          <a:xfrm>
            <a:off x="13630275" y="9782175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971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sp>
        <p:nvSpPr>
          <p:cNvPr id="20" name="Text 2"/>
          <p:cNvSpPr/>
          <p:nvPr/>
        </p:nvSpPr>
        <p:spPr>
          <a:xfrm>
            <a:off x="11725275" y="9782175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86"/>
              </a:lnSpc>
              <a:buNone/>
            </a:pPr>
            <a:r>
              <a:rPr lang="en-US" sz="1649" dirty="0">
                <a:solidFill>
                  <a:srgbClr val="80782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sp>
        <p:nvSpPr>
          <p:cNvPr id="21" name="Text 3"/>
          <p:cNvSpPr/>
          <p:nvPr/>
        </p:nvSpPr>
        <p:spPr>
          <a:xfrm>
            <a:off x="9820275" y="9782175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B73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sp>
        <p:nvSpPr>
          <p:cNvPr id="22" name="Text 4"/>
          <p:cNvSpPr/>
          <p:nvPr/>
        </p:nvSpPr>
        <p:spPr>
          <a:xfrm>
            <a:off x="7915275" y="9772650"/>
            <a:ext cx="130492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80"/>
              </a:lnSpc>
              <a:buNone/>
            </a:pPr>
            <a:r>
              <a:rPr lang="en-US" sz="1661" dirty="0">
                <a:solidFill>
                  <a:srgbClr val="7B73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61" dirty="0"/>
          </a:p>
        </p:txBody>
      </p:sp>
      <p:sp>
        <p:nvSpPr>
          <p:cNvPr id="23" name="Text 5"/>
          <p:cNvSpPr/>
          <p:nvPr/>
        </p:nvSpPr>
        <p:spPr>
          <a:xfrm>
            <a:off x="6019800" y="9782175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66"/>
              </a:lnSpc>
              <a:buNone/>
            </a:pPr>
            <a:r>
              <a:rPr lang="en-US" sz="1649" dirty="0">
                <a:solidFill>
                  <a:srgbClr val="7A71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sp>
        <p:nvSpPr>
          <p:cNvPr id="24" name="Text 6"/>
          <p:cNvSpPr/>
          <p:nvPr/>
        </p:nvSpPr>
        <p:spPr>
          <a:xfrm>
            <a:off x="4114800" y="9782175"/>
            <a:ext cx="1285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4"/>
              </a:lnSpc>
              <a:buNone/>
            </a:pPr>
            <a:r>
              <a:rPr lang="en-US" sz="1637" dirty="0">
                <a:solidFill>
                  <a:srgbClr val="7971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sp>
        <p:nvSpPr>
          <p:cNvPr id="25" name="Text 7"/>
          <p:cNvSpPr/>
          <p:nvPr/>
        </p:nvSpPr>
        <p:spPr>
          <a:xfrm>
            <a:off x="2209800" y="9782175"/>
            <a:ext cx="1285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9"/>
              </a:lnSpc>
              <a:buNone/>
            </a:pPr>
            <a:r>
              <a:rPr lang="en-US" sz="1637" dirty="0">
                <a:solidFill>
                  <a:srgbClr val="7A72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sp>
        <p:nvSpPr>
          <p:cNvPr id="26" name="Text 8"/>
          <p:cNvSpPr/>
          <p:nvPr/>
        </p:nvSpPr>
        <p:spPr>
          <a:xfrm>
            <a:off x="247650" y="9782175"/>
            <a:ext cx="13144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2"/>
              </a:lnSpc>
              <a:buNone/>
            </a:pPr>
            <a:r>
              <a:rPr lang="en-US" sz="1674" dirty="0">
                <a:solidFill>
                  <a:srgbClr val="7B72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74" dirty="0"/>
          </a:p>
        </p:txBody>
      </p:sp>
      <p:sp>
        <p:nvSpPr>
          <p:cNvPr id="27" name="Text 9"/>
          <p:cNvSpPr/>
          <p:nvPr/>
        </p:nvSpPr>
        <p:spPr>
          <a:xfrm>
            <a:off x="895350" y="8782050"/>
            <a:ext cx="3619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2"/>
              </a:lnSpc>
              <a:buNone/>
            </a:pPr>
            <a:r>
              <a:rPr lang="en-US" sz="1926" b="1" dirty="0">
                <a:solidFill>
                  <a:srgbClr val="B2B5B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926" dirty="0"/>
          </a:p>
        </p:txBody>
      </p:sp>
      <p:sp>
        <p:nvSpPr>
          <p:cNvPr id="28" name="Text 10"/>
          <p:cNvSpPr/>
          <p:nvPr/>
        </p:nvSpPr>
        <p:spPr>
          <a:xfrm>
            <a:off x="866775" y="7067550"/>
            <a:ext cx="8334375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487"/>
              </a:lnSpc>
              <a:buNone/>
            </a:pPr>
            <a:r>
              <a:rPr lang="en-US" sz="3537" b="1" dirty="0">
                <a:solidFill>
                  <a:srgbClr val="D3C40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我们要做的，就是让这个瞬间重新发生。</a:t>
            </a:r>
            <a:endParaRPr lang="en-US" sz="3537" dirty="0"/>
          </a:p>
        </p:txBody>
      </p:sp>
      <p:sp>
        <p:nvSpPr>
          <p:cNvPr id="29" name="Text 11"/>
          <p:cNvSpPr/>
          <p:nvPr/>
        </p:nvSpPr>
        <p:spPr>
          <a:xfrm>
            <a:off x="847725" y="5905500"/>
            <a:ext cx="1088707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489"/>
              </a:lnSpc>
              <a:buNone/>
            </a:pPr>
            <a:r>
              <a:rPr lang="en-US" sz="3309" b="1" dirty="0">
                <a:solidFill>
                  <a:srgbClr val="D4C61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这就是Nike曾经最擅长的事——让运动看起来有吸引力。</a:t>
            </a:r>
            <a:endParaRPr lang="en-US" sz="3309" dirty="0"/>
          </a:p>
        </p:txBody>
      </p:sp>
      <p:sp>
        <p:nvSpPr>
          <p:cNvPr id="30" name="Text 12"/>
          <p:cNvSpPr/>
          <p:nvPr/>
        </p:nvSpPr>
        <p:spPr>
          <a:xfrm>
            <a:off x="885825" y="4676775"/>
            <a:ext cx="104775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862"/>
              </a:lnSpc>
              <a:buNone/>
            </a:pPr>
            <a:r>
              <a:rPr lang="en-US" sz="3810" b="1" dirty="0">
                <a:solidFill>
                  <a:srgbClr val="D5C70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你觉得帅，你也想去。看着看着，自己就想动。</a:t>
            </a:r>
            <a:endParaRPr lang="en-US" sz="3810" dirty="0"/>
          </a:p>
        </p:txBody>
      </p:sp>
      <p:sp>
        <p:nvSpPr>
          <p:cNvPr id="31" name="Text 13"/>
          <p:cNvSpPr/>
          <p:nvPr/>
        </p:nvSpPr>
        <p:spPr>
          <a:xfrm>
            <a:off x="885825" y="3505200"/>
            <a:ext cx="11430000" cy="923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878"/>
              </a:lnSpc>
              <a:buNone/>
            </a:pPr>
            <a:r>
              <a:rPr lang="en-US" sz="3946" b="1" dirty="0">
                <a:solidFill>
                  <a:srgbClr val="D6C70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你看到有人穿着Nike在跑步、在跨栏、在打篮球，</a:t>
            </a:r>
            <a:endParaRPr lang="en-US" sz="3946" dirty="0"/>
          </a:p>
        </p:txBody>
      </p:sp>
      <p:sp>
        <p:nvSpPr>
          <p:cNvPr id="32" name="Text 14"/>
          <p:cNvSpPr/>
          <p:nvPr/>
        </p:nvSpPr>
        <p:spPr>
          <a:xfrm>
            <a:off x="981075" y="2352675"/>
            <a:ext cx="9334500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122"/>
              </a:lnSpc>
              <a:buNone/>
            </a:pPr>
            <a:r>
              <a:rPr lang="en-US" sz="3961" b="1" dirty="0">
                <a:solidFill>
                  <a:srgbClr val="D7C80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「看着，就想动」猫述的是一个瞬间——</a:t>
            </a:r>
            <a:endParaRPr lang="en-US" sz="3961" dirty="0"/>
          </a:p>
        </p:txBody>
      </p:sp>
      <p:sp>
        <p:nvSpPr>
          <p:cNvPr id="33" name="Text 15"/>
          <p:cNvSpPr/>
          <p:nvPr/>
        </p:nvSpPr>
        <p:spPr>
          <a:xfrm>
            <a:off x="1733550" y="1009650"/>
            <a:ext cx="2638425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2115" dirty="0">
                <a:solidFill>
                  <a:srgbClr val="A5A9A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IDEA EXPLANATION</a:t>
            </a:r>
            <a:endParaRPr lang="en-US" sz="2115" dirty="0"/>
          </a:p>
        </p:txBody>
      </p:sp>
      <p:sp>
        <p:nvSpPr>
          <p:cNvPr id="34" name="Text 16"/>
          <p:cNvSpPr/>
          <p:nvPr/>
        </p:nvSpPr>
        <p:spPr>
          <a:xfrm>
            <a:off x="314325" y="876300"/>
            <a:ext cx="647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3945" b="1" dirty="0">
                <a:solidFill>
                  <a:srgbClr val="D0D2D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09</a:t>
            </a:r>
            <a:endParaRPr lang="en-US" sz="3945" dirty="0"/>
          </a:p>
        </p:txBody>
      </p:sp>
      <p:pic>
        <p:nvPicPr>
          <p:cNvPr id="35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030700" y="238125"/>
            <a:ext cx="142875" cy="152400"/>
          </a:xfrm>
          <a:prstGeom prst="rect">
            <a:avLst/>
          </a:prstGeom>
        </p:spPr>
      </p:pic>
      <p:sp>
        <p:nvSpPr>
          <p:cNvPr id="36" name="Text 17"/>
          <p:cNvSpPr/>
          <p:nvPr/>
        </p:nvSpPr>
        <p:spPr>
          <a:xfrm>
            <a:off x="15535275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7"/>
              </a:lnSpc>
              <a:buNone/>
            </a:pPr>
            <a:r>
              <a:rPr lang="en-US" sz="1649" dirty="0">
                <a:solidFill>
                  <a:srgbClr val="7670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37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5135225" y="238125"/>
            <a:ext cx="161925" cy="152400"/>
          </a:xfrm>
          <a:prstGeom prst="rect">
            <a:avLst/>
          </a:prstGeom>
        </p:spPr>
      </p:pic>
      <p:sp>
        <p:nvSpPr>
          <p:cNvPr id="38" name="Text 18"/>
          <p:cNvSpPr/>
          <p:nvPr/>
        </p:nvSpPr>
        <p:spPr>
          <a:xfrm>
            <a:off x="13630275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86"/>
              </a:lnSpc>
              <a:buNone/>
            </a:pPr>
            <a:r>
              <a:rPr lang="en-US" sz="1649" dirty="0">
                <a:solidFill>
                  <a:srgbClr val="7973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39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3230225" y="238125"/>
            <a:ext cx="161925" cy="152400"/>
          </a:xfrm>
          <a:prstGeom prst="rect">
            <a:avLst/>
          </a:prstGeom>
        </p:spPr>
      </p:pic>
      <p:sp>
        <p:nvSpPr>
          <p:cNvPr id="40" name="Text 19"/>
          <p:cNvSpPr/>
          <p:nvPr/>
        </p:nvSpPr>
        <p:spPr>
          <a:xfrm>
            <a:off x="11725275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870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41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325225" y="238125"/>
            <a:ext cx="152400" cy="152400"/>
          </a:xfrm>
          <a:prstGeom prst="rect">
            <a:avLst/>
          </a:prstGeom>
        </p:spPr>
      </p:pic>
      <p:sp>
        <p:nvSpPr>
          <p:cNvPr id="42" name="Text 20"/>
          <p:cNvSpPr/>
          <p:nvPr/>
        </p:nvSpPr>
        <p:spPr>
          <a:xfrm>
            <a:off x="9820275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972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43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429750" y="238125"/>
            <a:ext cx="152400" cy="152400"/>
          </a:xfrm>
          <a:prstGeom prst="rect">
            <a:avLst/>
          </a:prstGeom>
        </p:spPr>
      </p:pic>
      <p:sp>
        <p:nvSpPr>
          <p:cNvPr id="44" name="Text 21"/>
          <p:cNvSpPr/>
          <p:nvPr/>
        </p:nvSpPr>
        <p:spPr>
          <a:xfrm>
            <a:off x="7915275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770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45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524750" y="238125"/>
            <a:ext cx="152400" cy="152400"/>
          </a:xfrm>
          <a:prstGeom prst="rect">
            <a:avLst/>
          </a:prstGeom>
        </p:spPr>
      </p:pic>
      <p:sp>
        <p:nvSpPr>
          <p:cNvPr id="46" name="Text 22"/>
          <p:cNvSpPr/>
          <p:nvPr/>
        </p:nvSpPr>
        <p:spPr>
          <a:xfrm>
            <a:off x="6019800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7"/>
              </a:lnSpc>
              <a:buNone/>
            </a:pPr>
            <a:r>
              <a:rPr lang="en-US" sz="1649" dirty="0">
                <a:solidFill>
                  <a:srgbClr val="7971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47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619750" y="238125"/>
            <a:ext cx="152400" cy="152400"/>
          </a:xfrm>
          <a:prstGeom prst="rect">
            <a:avLst/>
          </a:prstGeom>
        </p:spPr>
      </p:pic>
      <p:sp>
        <p:nvSpPr>
          <p:cNvPr id="48" name="Text 23"/>
          <p:cNvSpPr/>
          <p:nvPr/>
        </p:nvSpPr>
        <p:spPr>
          <a:xfrm>
            <a:off x="4114800" y="161925"/>
            <a:ext cx="1285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4"/>
              </a:lnSpc>
              <a:buNone/>
            </a:pPr>
            <a:r>
              <a:rPr lang="en-US" sz="1637" dirty="0">
                <a:solidFill>
                  <a:srgbClr val="7970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49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714750" y="238125"/>
            <a:ext cx="152400" cy="152400"/>
          </a:xfrm>
          <a:prstGeom prst="rect">
            <a:avLst/>
          </a:prstGeom>
        </p:spPr>
      </p:pic>
      <p:sp>
        <p:nvSpPr>
          <p:cNvPr id="50" name="Text 24"/>
          <p:cNvSpPr/>
          <p:nvPr/>
        </p:nvSpPr>
        <p:spPr>
          <a:xfrm>
            <a:off x="2857500" y="171450"/>
            <a:ext cx="647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98"/>
              </a:lnSpc>
              <a:buNone/>
            </a:pPr>
            <a:r>
              <a:rPr lang="en-US" sz="1649" dirty="0">
                <a:solidFill>
                  <a:srgbClr val="847E2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649" dirty="0"/>
          </a:p>
        </p:txBody>
      </p:sp>
      <p:sp>
        <p:nvSpPr>
          <p:cNvPr id="51" name="Text 25"/>
          <p:cNvSpPr/>
          <p:nvPr/>
        </p:nvSpPr>
        <p:spPr>
          <a:xfrm>
            <a:off x="2190750" y="171450"/>
            <a:ext cx="447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665" dirty="0">
                <a:solidFill>
                  <a:srgbClr val="7D741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</a:t>
            </a:r>
            <a:endParaRPr lang="en-US" sz="1665" dirty="0"/>
          </a:p>
        </p:txBody>
      </p:sp>
      <p:pic>
        <p:nvPicPr>
          <p:cNvPr id="52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809750" y="238125"/>
            <a:ext cx="152400" cy="152400"/>
          </a:xfrm>
          <a:prstGeom prst="rect">
            <a:avLst/>
          </a:prstGeom>
        </p:spPr>
      </p:pic>
      <p:sp>
        <p:nvSpPr>
          <p:cNvPr id="53" name="Text 26"/>
          <p:cNvSpPr/>
          <p:nvPr/>
        </p:nvSpPr>
        <p:spPr>
          <a:xfrm>
            <a:off x="247650" y="161925"/>
            <a:ext cx="13239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9"/>
              </a:lnSpc>
              <a:buNone/>
            </a:pPr>
            <a:r>
              <a:rPr lang="en-US" sz="1686" dirty="0">
                <a:solidFill>
                  <a:srgbClr val="7B72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0" y="9839325"/>
            <a:ext cx="152400" cy="15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9500" y="9839325"/>
            <a:ext cx="152400" cy="1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4500" y="9839325"/>
            <a:ext cx="152400" cy="15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39500" y="9839325"/>
            <a:ext cx="152400" cy="1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5450" y="9829800"/>
            <a:ext cx="200025" cy="1809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4025" y="9839325"/>
            <a:ext cx="152400" cy="1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0450" y="9820275"/>
            <a:ext cx="200025" cy="190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9025" y="9839325"/>
            <a:ext cx="152400" cy="152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6400" y="9810750"/>
            <a:ext cx="219075" cy="2286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34025" y="9839325"/>
            <a:ext cx="161925" cy="152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48075" y="9839325"/>
            <a:ext cx="161925" cy="152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52600" y="9839325"/>
            <a:ext cx="152400" cy="152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678275" y="8934450"/>
            <a:ext cx="1095375" cy="390525"/>
          </a:xfrm>
          <a:prstGeom prst="rect">
            <a:avLst/>
          </a:prstGeom>
        </p:spPr>
      </p:pic>
      <p:sp>
        <p:nvSpPr>
          <p:cNvPr id="16" name="Shape 0"/>
          <p:cNvSpPr/>
          <p:nvPr/>
        </p:nvSpPr>
        <p:spPr>
          <a:xfrm>
            <a:off x="8181975" y="8839200"/>
            <a:ext cx="2562225" cy="504825"/>
          </a:xfrm>
          <a:prstGeom prst="roundRect">
            <a:avLst>
              <a:gd name="adj" fmla="val 47170"/>
            </a:avLst>
          </a:prstGeom>
          <a:solidFill>
            <a:srgbClr val="03141B"/>
          </a:solidFill>
          <a:ln w="19050">
            <a:solidFill>
              <a:srgbClr val="383E1D"/>
            </a:solidFill>
            <a:prstDash val="solid"/>
          </a:ln>
        </p:spPr>
      </p:sp>
      <p:sp>
        <p:nvSpPr>
          <p:cNvPr id="17" name="Text 1"/>
          <p:cNvSpPr/>
          <p:nvPr/>
        </p:nvSpPr>
        <p:spPr>
          <a:xfrm>
            <a:off x="8448675" y="8943975"/>
            <a:ext cx="20193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890" i="1" dirty="0">
                <a:solidFill>
                  <a:srgbClr val="A8A42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EVERYDAY MOVE</a:t>
            </a:r>
            <a:endParaRPr lang="en-US" sz="1890" dirty="0"/>
          </a:p>
        </p:txBody>
      </p:sp>
      <p:pic>
        <p:nvPicPr>
          <p:cNvPr id="18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62600" y="9039225"/>
            <a:ext cx="9372600" cy="104775"/>
          </a:xfrm>
          <a:prstGeom prst="rect">
            <a:avLst/>
          </a:prstGeom>
        </p:spPr>
      </p:pic>
      <p:pic>
        <p:nvPicPr>
          <p:cNvPr id="19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744200" y="9067800"/>
            <a:ext cx="3505200" cy="28575"/>
          </a:xfrm>
          <a:prstGeom prst="rect">
            <a:avLst/>
          </a:prstGeom>
        </p:spPr>
      </p:pic>
      <p:pic>
        <p:nvPicPr>
          <p:cNvPr id="20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05650" y="8715375"/>
            <a:ext cx="752475" cy="752475"/>
          </a:xfrm>
          <a:prstGeom prst="rect">
            <a:avLst/>
          </a:prstGeom>
        </p:spPr>
      </p:pic>
      <p:pic>
        <p:nvPicPr>
          <p:cNvPr id="21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114800" y="9039225"/>
            <a:ext cx="2981325" cy="85725"/>
          </a:xfrm>
          <a:prstGeom prst="rect">
            <a:avLst/>
          </a:prstGeom>
        </p:spPr>
      </p:pic>
      <p:sp>
        <p:nvSpPr>
          <p:cNvPr id="22" name="Shape 2"/>
          <p:cNvSpPr/>
          <p:nvPr/>
        </p:nvSpPr>
        <p:spPr>
          <a:xfrm>
            <a:off x="13839825" y="7048500"/>
            <a:ext cx="4029075" cy="742950"/>
          </a:xfrm>
          <a:prstGeom prst="rect">
            <a:avLst/>
          </a:prstGeom>
          <a:solidFill>
            <a:srgbClr val="01121E"/>
          </a:solidFill>
          <a:ln w="9525">
            <a:solidFill>
              <a:srgbClr val="2E341C"/>
            </a:solidFill>
            <a:prstDash val="solid"/>
          </a:ln>
        </p:spPr>
      </p:sp>
      <p:pic>
        <p:nvPicPr>
          <p:cNvPr id="23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030325" y="7162800"/>
            <a:ext cx="523875" cy="523875"/>
          </a:xfrm>
          <a:prstGeom prst="rect">
            <a:avLst/>
          </a:prstGeom>
        </p:spPr>
      </p:pic>
      <p:sp>
        <p:nvSpPr>
          <p:cNvPr id="24" name="Text 3"/>
          <p:cNvSpPr/>
          <p:nvPr/>
        </p:nvSpPr>
        <p:spPr>
          <a:xfrm>
            <a:off x="14792325" y="7248525"/>
            <a:ext cx="2828925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71"/>
              </a:lnSpc>
              <a:buNone/>
            </a:pPr>
            <a:r>
              <a:rPr lang="en-US" sz="1879" dirty="0">
                <a:solidFill>
                  <a:srgbClr val="93902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共同机制：剪影/视觉替代</a:t>
            </a:r>
            <a:endParaRPr lang="en-US" sz="1879" dirty="0"/>
          </a:p>
        </p:txBody>
      </p:sp>
      <p:pic>
        <p:nvPicPr>
          <p:cNvPr id="25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210925" y="2847975"/>
            <a:ext cx="2609850" cy="2562225"/>
          </a:xfrm>
          <a:prstGeom prst="rect">
            <a:avLst/>
          </a:prstGeom>
        </p:spPr>
      </p:pic>
      <p:sp>
        <p:nvSpPr>
          <p:cNvPr id="26" name="Text 4"/>
          <p:cNvSpPr/>
          <p:nvPr/>
        </p:nvSpPr>
        <p:spPr>
          <a:xfrm>
            <a:off x="800100" y="4953000"/>
            <a:ext cx="2667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69"/>
              </a:lnSpc>
              <a:buNone/>
            </a:pPr>
            <a:r>
              <a:rPr lang="en-US" sz="1905" dirty="0">
                <a:solidFill>
                  <a:srgbClr val="9BA4A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建立Campaign视觉系统</a:t>
            </a:r>
            <a:endParaRPr lang="en-US" sz="1905" dirty="0"/>
          </a:p>
          <a:p>
            <a:pPr algn="l" indent="0" marL="0">
              <a:lnSpc>
                <a:spcPts val="2369"/>
              </a:lnSpc>
              <a:buNone/>
            </a:pPr>
            <a:r>
              <a:rPr lang="en-US" sz="1905" dirty="0">
                <a:solidFill>
                  <a:srgbClr val="9BA4A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把感染力视觉化</a:t>
            </a:r>
            <a:endParaRPr lang="en-US" sz="1905" dirty="0"/>
          </a:p>
        </p:txBody>
      </p:sp>
      <p:pic>
        <p:nvPicPr>
          <p:cNvPr id="27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33425" y="3590925"/>
            <a:ext cx="2409825" cy="1190625"/>
          </a:xfrm>
          <a:prstGeom prst="rect">
            <a:avLst/>
          </a:prstGeom>
        </p:spPr>
      </p:pic>
      <p:sp>
        <p:nvSpPr>
          <p:cNvPr id="28" name="Text 5"/>
          <p:cNvSpPr/>
          <p:nvPr/>
        </p:nvSpPr>
        <p:spPr>
          <a:xfrm>
            <a:off x="1628775" y="4219575"/>
            <a:ext cx="14859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16"/>
              </a:lnSpc>
              <a:buNone/>
            </a:pPr>
            <a:r>
              <a:rPr lang="en-US" sz="3409" dirty="0">
                <a:solidFill>
                  <a:srgbClr val="CEC01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KV呈现</a:t>
            </a:r>
            <a:endParaRPr lang="en-US" sz="3409" dirty="0"/>
          </a:p>
        </p:txBody>
      </p:sp>
      <p:pic>
        <p:nvPicPr>
          <p:cNvPr id="29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266825" y="819150"/>
            <a:ext cx="28575" cy="619125"/>
          </a:xfrm>
          <a:prstGeom prst="rect">
            <a:avLst/>
          </a:prstGeom>
        </p:spPr>
      </p:pic>
      <p:sp>
        <p:nvSpPr>
          <p:cNvPr id="30" name="Text 6"/>
          <p:cNvSpPr/>
          <p:nvPr/>
        </p:nvSpPr>
        <p:spPr>
          <a:xfrm>
            <a:off x="17364075" y="9772650"/>
            <a:ext cx="5048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283" dirty="0">
                <a:solidFill>
                  <a:srgbClr val="78741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</a:t>
            </a:r>
            <a:endParaRPr lang="en-US" sz="1283" dirty="0"/>
          </a:p>
        </p:txBody>
      </p:sp>
      <p:sp>
        <p:nvSpPr>
          <p:cNvPr id="31" name="Text 7"/>
          <p:cNvSpPr/>
          <p:nvPr/>
        </p:nvSpPr>
        <p:spPr>
          <a:xfrm>
            <a:off x="15449550" y="9772650"/>
            <a:ext cx="12763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620" dirty="0">
                <a:solidFill>
                  <a:srgbClr val="7370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20" dirty="0"/>
          </a:p>
        </p:txBody>
      </p:sp>
      <p:sp>
        <p:nvSpPr>
          <p:cNvPr id="32" name="Text 8"/>
          <p:cNvSpPr/>
          <p:nvPr/>
        </p:nvSpPr>
        <p:spPr>
          <a:xfrm>
            <a:off x="13544550" y="9763125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4"/>
              </a:lnSpc>
              <a:buNone/>
            </a:pPr>
            <a:r>
              <a:rPr lang="en-US" sz="1637" dirty="0">
                <a:solidFill>
                  <a:srgbClr val="7672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sp>
        <p:nvSpPr>
          <p:cNvPr id="33" name="Text 9"/>
          <p:cNvSpPr/>
          <p:nvPr/>
        </p:nvSpPr>
        <p:spPr>
          <a:xfrm>
            <a:off x="11639550" y="9763125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4"/>
              </a:lnSpc>
              <a:buNone/>
            </a:pPr>
            <a:r>
              <a:rPr lang="en-US" sz="1637" dirty="0">
                <a:solidFill>
                  <a:srgbClr val="7370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sp>
        <p:nvSpPr>
          <p:cNvPr id="34" name="Text 10"/>
          <p:cNvSpPr/>
          <p:nvPr/>
        </p:nvSpPr>
        <p:spPr>
          <a:xfrm>
            <a:off x="9734550" y="9763125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9"/>
              </a:lnSpc>
              <a:buNone/>
            </a:pPr>
            <a:r>
              <a:rPr lang="en-US" sz="1637" dirty="0">
                <a:solidFill>
                  <a:srgbClr val="7571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sp>
        <p:nvSpPr>
          <p:cNvPr id="35" name="Text 11"/>
          <p:cNvSpPr/>
          <p:nvPr/>
        </p:nvSpPr>
        <p:spPr>
          <a:xfrm>
            <a:off x="7839075" y="9763125"/>
            <a:ext cx="12763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620" dirty="0">
                <a:solidFill>
                  <a:srgbClr val="7470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20" dirty="0"/>
          </a:p>
        </p:txBody>
      </p:sp>
      <p:sp>
        <p:nvSpPr>
          <p:cNvPr id="36" name="Text 12"/>
          <p:cNvSpPr/>
          <p:nvPr/>
        </p:nvSpPr>
        <p:spPr>
          <a:xfrm>
            <a:off x="5934075" y="9772650"/>
            <a:ext cx="12763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89"/>
              </a:lnSpc>
              <a:buNone/>
            </a:pPr>
            <a:r>
              <a:rPr lang="en-US" sz="1625" dirty="0">
                <a:solidFill>
                  <a:srgbClr val="746F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25" dirty="0"/>
          </a:p>
        </p:txBody>
      </p:sp>
      <p:sp>
        <p:nvSpPr>
          <p:cNvPr id="37" name="Text 13"/>
          <p:cNvSpPr/>
          <p:nvPr/>
        </p:nvSpPr>
        <p:spPr>
          <a:xfrm>
            <a:off x="4057650" y="9782175"/>
            <a:ext cx="12477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83" dirty="0">
                <a:solidFill>
                  <a:srgbClr val="7975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583" dirty="0"/>
          </a:p>
        </p:txBody>
      </p:sp>
      <p:sp>
        <p:nvSpPr>
          <p:cNvPr id="38" name="Text 14"/>
          <p:cNvSpPr/>
          <p:nvPr/>
        </p:nvSpPr>
        <p:spPr>
          <a:xfrm>
            <a:off x="2152650" y="9782175"/>
            <a:ext cx="126682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76"/>
              </a:lnSpc>
              <a:buNone/>
            </a:pPr>
            <a:r>
              <a:rPr lang="en-US" sz="1613" dirty="0">
                <a:solidFill>
                  <a:srgbClr val="7874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13" dirty="0"/>
          </a:p>
        </p:txBody>
      </p:sp>
      <p:sp>
        <p:nvSpPr>
          <p:cNvPr id="39" name="Text 15"/>
          <p:cNvSpPr/>
          <p:nvPr/>
        </p:nvSpPr>
        <p:spPr>
          <a:xfrm>
            <a:off x="238125" y="9782175"/>
            <a:ext cx="126682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0"/>
              </a:lnSpc>
              <a:buNone/>
            </a:pPr>
            <a:r>
              <a:rPr lang="en-US" sz="1613" dirty="0">
                <a:solidFill>
                  <a:srgbClr val="7A77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13" dirty="0"/>
          </a:p>
        </p:txBody>
      </p:sp>
      <p:sp>
        <p:nvSpPr>
          <p:cNvPr id="40" name="Text 16"/>
          <p:cNvSpPr/>
          <p:nvPr/>
        </p:nvSpPr>
        <p:spPr>
          <a:xfrm>
            <a:off x="723900" y="8934450"/>
            <a:ext cx="32766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27"/>
              </a:lnSpc>
              <a:buNone/>
            </a:pPr>
            <a:r>
              <a:rPr lang="en-US" sz="1744" b="1" dirty="0">
                <a:solidFill>
                  <a:srgbClr val="AFB4B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744" dirty="0"/>
          </a:p>
        </p:txBody>
      </p:sp>
      <p:sp>
        <p:nvSpPr>
          <p:cNvPr id="41" name="Text 17"/>
          <p:cNvSpPr/>
          <p:nvPr/>
        </p:nvSpPr>
        <p:spPr>
          <a:xfrm>
            <a:off x="5200650" y="7820025"/>
            <a:ext cx="2695575" cy="695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27"/>
              </a:lnSpc>
              <a:buNone/>
            </a:pPr>
            <a:r>
              <a:rPr lang="en-US" sz="1872" dirty="0">
                <a:solidFill>
                  <a:srgbClr val="9FA3A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AI装置+城市联动+社媒</a:t>
            </a:r>
            <a:endParaRPr lang="en-US" sz="1872" dirty="0"/>
          </a:p>
          <a:p>
            <a:pPr algn="l" indent="0" marL="0">
              <a:lnSpc>
                <a:spcPts val="2327"/>
              </a:lnSpc>
              <a:buNone/>
            </a:pPr>
            <a:r>
              <a:rPr lang="en-US" sz="1872" dirty="0">
                <a:solidFill>
                  <a:srgbClr val="9FA3A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让消费者亲身参与并分享</a:t>
            </a:r>
            <a:endParaRPr lang="en-US" sz="1872" dirty="0"/>
          </a:p>
        </p:txBody>
      </p:sp>
      <p:sp>
        <p:nvSpPr>
          <p:cNvPr id="42" name="Text 18"/>
          <p:cNvSpPr/>
          <p:nvPr/>
        </p:nvSpPr>
        <p:spPr>
          <a:xfrm>
            <a:off x="6191250" y="7077075"/>
            <a:ext cx="1628775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942"/>
              </a:lnSpc>
              <a:buNone/>
            </a:pPr>
            <a:r>
              <a:rPr lang="en-US" sz="3110" dirty="0">
                <a:solidFill>
                  <a:srgbClr val="CABB1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在地活动</a:t>
            </a:r>
            <a:endParaRPr lang="en-US" sz="3110" dirty="0"/>
          </a:p>
        </p:txBody>
      </p:sp>
      <p:sp>
        <p:nvSpPr>
          <p:cNvPr id="43" name="Text 19"/>
          <p:cNvSpPr/>
          <p:nvPr/>
        </p:nvSpPr>
        <p:spPr>
          <a:xfrm>
            <a:off x="5162550" y="6619875"/>
            <a:ext cx="942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431"/>
              </a:lnSpc>
              <a:buNone/>
            </a:pPr>
            <a:r>
              <a:rPr lang="en-US" sz="6476" b="1" dirty="0">
                <a:solidFill>
                  <a:srgbClr val="E1D01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6476" dirty="0"/>
          </a:p>
        </p:txBody>
      </p:sp>
      <p:sp>
        <p:nvSpPr>
          <p:cNvPr id="44" name="Text 20"/>
          <p:cNvSpPr/>
          <p:nvPr/>
        </p:nvSpPr>
        <p:spPr>
          <a:xfrm>
            <a:off x="14125575" y="4991100"/>
            <a:ext cx="37338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56"/>
              </a:lnSpc>
              <a:buNone/>
            </a:pPr>
            <a:r>
              <a:rPr lang="en-US" sz="1973" dirty="0">
                <a:solidFill>
                  <a:srgbClr val="9EA5A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呈现“看着→就想动”的完整链条</a:t>
            </a:r>
            <a:endParaRPr lang="en-US" sz="1973" dirty="0"/>
          </a:p>
          <a:p>
            <a:pPr algn="l" indent="0" marL="0">
              <a:lnSpc>
                <a:spcPts val="2456"/>
              </a:lnSpc>
              <a:buNone/>
            </a:pPr>
            <a:r>
              <a:rPr lang="en-US" sz="1973" dirty="0">
                <a:solidFill>
                  <a:srgbClr val="9EA5A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核心内容载体</a:t>
            </a:r>
            <a:endParaRPr lang="en-US" sz="1973" dirty="0"/>
          </a:p>
        </p:txBody>
      </p:sp>
      <p:sp>
        <p:nvSpPr>
          <p:cNvPr id="45" name="Text 21"/>
          <p:cNvSpPr/>
          <p:nvPr/>
        </p:nvSpPr>
        <p:spPr>
          <a:xfrm>
            <a:off x="15182850" y="4257675"/>
            <a:ext cx="97155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510" b="1" i="1" dirty="0">
                <a:solidFill>
                  <a:srgbClr val="D1C21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TVC</a:t>
            </a:r>
            <a:endParaRPr lang="en-US" sz="3510" dirty="0"/>
          </a:p>
        </p:txBody>
      </p:sp>
      <p:sp>
        <p:nvSpPr>
          <p:cNvPr id="46" name="Text 22"/>
          <p:cNvSpPr/>
          <p:nvPr/>
        </p:nvSpPr>
        <p:spPr>
          <a:xfrm>
            <a:off x="14097000" y="3600450"/>
            <a:ext cx="990600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082"/>
              </a:lnSpc>
              <a:buNone/>
            </a:pPr>
            <a:r>
              <a:rPr lang="en-US" sz="6804" b="1" dirty="0">
                <a:solidFill>
                  <a:srgbClr val="E4D41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6804" dirty="0"/>
          </a:p>
        </p:txBody>
      </p:sp>
      <p:sp>
        <p:nvSpPr>
          <p:cNvPr id="47" name="Text 23"/>
          <p:cNvSpPr/>
          <p:nvPr/>
        </p:nvSpPr>
        <p:spPr>
          <a:xfrm>
            <a:off x="7953375" y="4810125"/>
            <a:ext cx="2409825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7227"/>
              </a:lnSpc>
              <a:buNone/>
            </a:pPr>
            <a:r>
              <a:rPr lang="en-US" sz="6136" b="1" dirty="0">
                <a:solidFill>
                  <a:srgbClr val="E2D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6136" dirty="0"/>
          </a:p>
        </p:txBody>
      </p:sp>
      <p:sp>
        <p:nvSpPr>
          <p:cNvPr id="48" name="Text 24"/>
          <p:cNvSpPr/>
          <p:nvPr/>
        </p:nvSpPr>
        <p:spPr>
          <a:xfrm>
            <a:off x="8115300" y="3676650"/>
            <a:ext cx="1866900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7848"/>
              </a:lnSpc>
              <a:buNone/>
            </a:pPr>
            <a:r>
              <a:rPr lang="en-US" sz="4753" dirty="0">
                <a:solidFill>
                  <a:srgbClr val="DAC81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</a:t>
            </a:r>
            <a:endParaRPr lang="en-US" sz="4753" dirty="0"/>
          </a:p>
        </p:txBody>
      </p:sp>
      <p:sp>
        <p:nvSpPr>
          <p:cNvPr id="49" name="Text 25"/>
          <p:cNvSpPr/>
          <p:nvPr/>
        </p:nvSpPr>
        <p:spPr>
          <a:xfrm>
            <a:off x="781050" y="3619500"/>
            <a:ext cx="8191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4328"/>
              </a:lnSpc>
              <a:buNone/>
            </a:pPr>
            <a:r>
              <a:rPr lang="en-US" sz="3547" b="1" dirty="0">
                <a:solidFill>
                  <a:srgbClr val="E4D31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</a:t>
            </a:r>
            <a:endParaRPr lang="en-US" sz="3547" dirty="0"/>
          </a:p>
          <a:p>
            <a:pPr algn="ctr" indent="0" marL="0">
              <a:lnSpc>
                <a:spcPts val="4328"/>
              </a:lnSpc>
              <a:buNone/>
            </a:pPr>
            <a:r>
              <a:rPr lang="en-US" sz="3547" b="1" dirty="0">
                <a:solidFill>
                  <a:srgbClr val="E4D31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</a:t>
            </a:r>
            <a:endParaRPr lang="en-US" sz="3547" dirty="0"/>
          </a:p>
        </p:txBody>
      </p:sp>
      <p:sp>
        <p:nvSpPr>
          <p:cNvPr id="50" name="Text 26"/>
          <p:cNvSpPr/>
          <p:nvPr/>
        </p:nvSpPr>
        <p:spPr>
          <a:xfrm>
            <a:off x="885825" y="1628775"/>
            <a:ext cx="984885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900"/>
              </a:lnSpc>
              <a:buNone/>
            </a:pPr>
            <a:r>
              <a:rPr lang="en-US" sz="4500" b="1" dirty="0">
                <a:solidFill>
                  <a:srgbClr val="DAC91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三件事，让“看着，就想动”真实发生</a:t>
            </a:r>
            <a:endParaRPr lang="en-US" sz="4500" dirty="0"/>
          </a:p>
        </p:txBody>
      </p:sp>
      <p:sp>
        <p:nvSpPr>
          <p:cNvPr id="51" name="Text 27"/>
          <p:cNvSpPr/>
          <p:nvPr/>
        </p:nvSpPr>
        <p:spPr>
          <a:xfrm>
            <a:off x="1724025" y="981075"/>
            <a:ext cx="360045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2113" dirty="0">
                <a:solidFill>
                  <a:srgbClr val="A7ACB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CAMPAIGN ARCHITECTURE</a:t>
            </a:r>
            <a:endParaRPr lang="en-US" sz="2113" dirty="0"/>
          </a:p>
        </p:txBody>
      </p:sp>
      <p:sp>
        <p:nvSpPr>
          <p:cNvPr id="52" name="Text 28"/>
          <p:cNvSpPr/>
          <p:nvPr/>
        </p:nvSpPr>
        <p:spPr>
          <a:xfrm>
            <a:off x="371475" y="866775"/>
            <a:ext cx="56197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27"/>
              </a:lnSpc>
              <a:buNone/>
            </a:pPr>
            <a:r>
              <a:rPr lang="en-US" sz="3860" dirty="0">
                <a:solidFill>
                  <a:srgbClr val="CBCDC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10</a:t>
            </a:r>
            <a:endParaRPr lang="en-US" sz="3860" dirty="0"/>
          </a:p>
        </p:txBody>
      </p:sp>
      <p:sp>
        <p:nvSpPr>
          <p:cNvPr id="53" name="Text 29"/>
          <p:cNvSpPr/>
          <p:nvPr/>
        </p:nvSpPr>
        <p:spPr>
          <a:xfrm>
            <a:off x="17364075" y="161925"/>
            <a:ext cx="5143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20"/>
              </a:lnSpc>
              <a:buNone/>
            </a:pPr>
            <a:r>
              <a:rPr lang="en-US" sz="1735" dirty="0">
                <a:solidFill>
                  <a:srgbClr val="7D781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看着.</a:t>
            </a:r>
            <a:endParaRPr lang="en-US" sz="1735" dirty="0"/>
          </a:p>
        </p:txBody>
      </p:sp>
      <p:pic>
        <p:nvPicPr>
          <p:cNvPr id="54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6944975" y="238125"/>
            <a:ext cx="161925" cy="152400"/>
          </a:xfrm>
          <a:prstGeom prst="rect">
            <a:avLst/>
          </a:prstGeom>
        </p:spPr>
      </p:pic>
      <p:sp>
        <p:nvSpPr>
          <p:cNvPr id="55" name="Text 30"/>
          <p:cNvSpPr/>
          <p:nvPr/>
        </p:nvSpPr>
        <p:spPr>
          <a:xfrm>
            <a:off x="15449550" y="161925"/>
            <a:ext cx="12763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620" dirty="0">
                <a:solidFill>
                  <a:srgbClr val="7773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20" dirty="0"/>
          </a:p>
        </p:txBody>
      </p:sp>
      <p:pic>
        <p:nvPicPr>
          <p:cNvPr id="56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5049500" y="238125"/>
            <a:ext cx="152400" cy="152400"/>
          </a:xfrm>
          <a:prstGeom prst="rect">
            <a:avLst/>
          </a:prstGeom>
        </p:spPr>
      </p:pic>
      <p:sp>
        <p:nvSpPr>
          <p:cNvPr id="57" name="Text 31"/>
          <p:cNvSpPr/>
          <p:nvPr/>
        </p:nvSpPr>
        <p:spPr>
          <a:xfrm>
            <a:off x="13535025" y="161925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637" dirty="0">
                <a:solidFill>
                  <a:srgbClr val="7A75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58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3144500" y="238125"/>
            <a:ext cx="152400" cy="152400"/>
          </a:xfrm>
          <a:prstGeom prst="rect">
            <a:avLst/>
          </a:prstGeom>
        </p:spPr>
      </p:pic>
      <p:sp>
        <p:nvSpPr>
          <p:cNvPr id="59" name="Text 32"/>
          <p:cNvSpPr/>
          <p:nvPr/>
        </p:nvSpPr>
        <p:spPr>
          <a:xfrm>
            <a:off x="11639550" y="161925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4"/>
              </a:lnSpc>
              <a:buNone/>
            </a:pPr>
            <a:r>
              <a:rPr lang="en-US" sz="1637" dirty="0">
                <a:solidFill>
                  <a:srgbClr val="7974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60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1239500" y="238125"/>
            <a:ext cx="152400" cy="152400"/>
          </a:xfrm>
          <a:prstGeom prst="rect">
            <a:avLst/>
          </a:prstGeom>
        </p:spPr>
      </p:pic>
      <p:sp>
        <p:nvSpPr>
          <p:cNvPr id="61" name="Text 33"/>
          <p:cNvSpPr/>
          <p:nvPr/>
        </p:nvSpPr>
        <p:spPr>
          <a:xfrm>
            <a:off x="9734550" y="161925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9"/>
              </a:lnSpc>
              <a:buNone/>
            </a:pPr>
            <a:r>
              <a:rPr lang="en-US" sz="1637" dirty="0">
                <a:solidFill>
                  <a:srgbClr val="7974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62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334500" y="238125"/>
            <a:ext cx="161925" cy="152400"/>
          </a:xfrm>
          <a:prstGeom prst="rect">
            <a:avLst/>
          </a:prstGeom>
        </p:spPr>
      </p:pic>
      <p:sp>
        <p:nvSpPr>
          <p:cNvPr id="63" name="Text 34"/>
          <p:cNvSpPr/>
          <p:nvPr/>
        </p:nvSpPr>
        <p:spPr>
          <a:xfrm>
            <a:off x="8477250" y="171450"/>
            <a:ext cx="638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66"/>
              </a:lnSpc>
              <a:buNone/>
            </a:pPr>
            <a:r>
              <a:rPr lang="en-US" sz="1625" dirty="0">
                <a:solidFill>
                  <a:srgbClr val="7E7A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625" dirty="0"/>
          </a:p>
        </p:txBody>
      </p:sp>
      <p:sp>
        <p:nvSpPr>
          <p:cNvPr id="64" name="Text 35"/>
          <p:cNvSpPr/>
          <p:nvPr/>
        </p:nvSpPr>
        <p:spPr>
          <a:xfrm>
            <a:off x="8267700" y="171450"/>
            <a:ext cx="1428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64"/>
              </a:lnSpc>
              <a:buNone/>
            </a:pPr>
            <a:r>
              <a:rPr lang="en-US" sz="1092" dirty="0">
                <a:solidFill>
                  <a:srgbClr val="64682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，</a:t>
            </a:r>
            <a:endParaRPr lang="en-US" sz="1092" dirty="0"/>
          </a:p>
        </p:txBody>
      </p:sp>
      <p:sp>
        <p:nvSpPr>
          <p:cNvPr id="65" name="Text 36"/>
          <p:cNvSpPr/>
          <p:nvPr/>
        </p:nvSpPr>
        <p:spPr>
          <a:xfrm>
            <a:off x="7810500" y="171450"/>
            <a:ext cx="447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94"/>
              </a:lnSpc>
              <a:buNone/>
            </a:pPr>
            <a:r>
              <a:rPr lang="en-US" sz="1710" dirty="0">
                <a:solidFill>
                  <a:srgbClr val="7C761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</a:t>
            </a:r>
            <a:endParaRPr lang="en-US" sz="1710" dirty="0"/>
          </a:p>
        </p:txBody>
      </p:sp>
      <p:pic>
        <p:nvPicPr>
          <p:cNvPr id="66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439025" y="238125"/>
            <a:ext cx="152400" cy="152400"/>
          </a:xfrm>
          <a:prstGeom prst="rect">
            <a:avLst/>
          </a:prstGeom>
        </p:spPr>
      </p:pic>
      <p:sp>
        <p:nvSpPr>
          <p:cNvPr id="67" name="Text 37"/>
          <p:cNvSpPr/>
          <p:nvPr/>
        </p:nvSpPr>
        <p:spPr>
          <a:xfrm>
            <a:off x="6581775" y="171450"/>
            <a:ext cx="638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66"/>
              </a:lnSpc>
              <a:buNone/>
            </a:pPr>
            <a:r>
              <a:rPr lang="en-US" sz="1625" dirty="0">
                <a:solidFill>
                  <a:srgbClr val="7E77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625" dirty="0"/>
          </a:p>
        </p:txBody>
      </p:sp>
      <p:sp>
        <p:nvSpPr>
          <p:cNvPr id="68" name="Text 38"/>
          <p:cNvSpPr/>
          <p:nvPr/>
        </p:nvSpPr>
        <p:spPr>
          <a:xfrm>
            <a:off x="6391275" y="180975"/>
            <a:ext cx="1238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19"/>
              </a:lnSpc>
              <a:buNone/>
            </a:pPr>
            <a:r>
              <a:rPr lang="en-US" sz="946" dirty="0">
                <a:solidFill>
                  <a:srgbClr val="7C782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，</a:t>
            </a:r>
            <a:endParaRPr lang="en-US" sz="946" dirty="0"/>
          </a:p>
        </p:txBody>
      </p:sp>
      <p:sp>
        <p:nvSpPr>
          <p:cNvPr id="69" name="Text 39"/>
          <p:cNvSpPr/>
          <p:nvPr/>
        </p:nvSpPr>
        <p:spPr>
          <a:xfrm>
            <a:off x="5915025" y="171450"/>
            <a:ext cx="447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32"/>
              </a:lnSpc>
              <a:buNone/>
            </a:pPr>
            <a:r>
              <a:rPr lang="en-US" sz="1710" dirty="0">
                <a:solidFill>
                  <a:srgbClr val="817A1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</a:t>
            </a:r>
            <a:endParaRPr lang="en-US" sz="1710" dirty="0"/>
          </a:p>
        </p:txBody>
      </p:sp>
      <p:pic>
        <p:nvPicPr>
          <p:cNvPr id="70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534025" y="238125"/>
            <a:ext cx="161925" cy="152400"/>
          </a:xfrm>
          <a:prstGeom prst="rect">
            <a:avLst/>
          </a:prstGeom>
        </p:spPr>
      </p:pic>
      <p:sp>
        <p:nvSpPr>
          <p:cNvPr id="71" name="Text 40"/>
          <p:cNvSpPr/>
          <p:nvPr/>
        </p:nvSpPr>
        <p:spPr>
          <a:xfrm>
            <a:off x="4686300" y="171450"/>
            <a:ext cx="628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1601" dirty="0">
                <a:solidFill>
                  <a:srgbClr val="7F7A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601" dirty="0"/>
          </a:p>
        </p:txBody>
      </p:sp>
      <p:sp>
        <p:nvSpPr>
          <p:cNvPr id="72" name="Text 41"/>
          <p:cNvSpPr/>
          <p:nvPr/>
        </p:nvSpPr>
        <p:spPr>
          <a:xfrm>
            <a:off x="4476750" y="180975"/>
            <a:ext cx="161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863"/>
              </a:lnSpc>
              <a:buNone/>
            </a:pPr>
            <a:r>
              <a:rPr lang="en-US" sz="1237" dirty="0">
                <a:solidFill>
                  <a:srgbClr val="7A753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，</a:t>
            </a:r>
            <a:endParaRPr lang="en-US" sz="1237" dirty="0"/>
          </a:p>
        </p:txBody>
      </p:sp>
      <p:sp>
        <p:nvSpPr>
          <p:cNvPr id="73" name="Text 42"/>
          <p:cNvSpPr/>
          <p:nvPr/>
        </p:nvSpPr>
        <p:spPr>
          <a:xfrm>
            <a:off x="4029075" y="171450"/>
            <a:ext cx="4286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49"/>
              </a:lnSpc>
              <a:buNone/>
            </a:pPr>
            <a:r>
              <a:rPr lang="en-US" sz="1637" b="1" dirty="0">
                <a:solidFill>
                  <a:srgbClr val="827B1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</a:t>
            </a:r>
            <a:endParaRPr lang="en-US" sz="1637" dirty="0"/>
          </a:p>
        </p:txBody>
      </p:sp>
      <p:pic>
        <p:nvPicPr>
          <p:cNvPr id="74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648075" y="238125"/>
            <a:ext cx="152400" cy="152400"/>
          </a:xfrm>
          <a:prstGeom prst="rect">
            <a:avLst/>
          </a:prstGeom>
        </p:spPr>
      </p:pic>
      <p:sp>
        <p:nvSpPr>
          <p:cNvPr id="75" name="Text 43"/>
          <p:cNvSpPr/>
          <p:nvPr/>
        </p:nvSpPr>
        <p:spPr>
          <a:xfrm>
            <a:off x="2790825" y="171450"/>
            <a:ext cx="6381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66"/>
              </a:lnSpc>
              <a:buNone/>
            </a:pPr>
            <a:r>
              <a:rPr lang="en-US" sz="1625" dirty="0">
                <a:solidFill>
                  <a:srgbClr val="7C76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625" dirty="0"/>
          </a:p>
        </p:txBody>
      </p:sp>
      <p:sp>
        <p:nvSpPr>
          <p:cNvPr id="76" name="Text 44"/>
          <p:cNvSpPr/>
          <p:nvPr/>
        </p:nvSpPr>
        <p:spPr>
          <a:xfrm>
            <a:off x="2143125" y="161925"/>
            <a:ext cx="4381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94"/>
              </a:lnSpc>
              <a:buNone/>
            </a:pPr>
            <a:r>
              <a:rPr lang="en-US" sz="1674" dirty="0">
                <a:solidFill>
                  <a:srgbClr val="80791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</a:t>
            </a:r>
            <a:endParaRPr lang="en-US" sz="1674" dirty="0"/>
          </a:p>
        </p:txBody>
      </p:sp>
      <p:sp>
        <p:nvSpPr>
          <p:cNvPr id="77" name="Text 45"/>
          <p:cNvSpPr/>
          <p:nvPr/>
        </p:nvSpPr>
        <p:spPr>
          <a:xfrm>
            <a:off x="2581275" y="180975"/>
            <a:ext cx="1428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765"/>
              </a:lnSpc>
              <a:buNone/>
            </a:pPr>
            <a:r>
              <a:rPr lang="en-US" sz="1092" dirty="0">
                <a:solidFill>
                  <a:srgbClr val="646B2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，</a:t>
            </a:r>
            <a:endParaRPr lang="en-US" sz="1092" dirty="0"/>
          </a:p>
        </p:txBody>
      </p:sp>
      <p:pic>
        <p:nvPicPr>
          <p:cNvPr id="78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752600" y="228600"/>
            <a:ext cx="152400" cy="161925"/>
          </a:xfrm>
          <a:prstGeom prst="rect">
            <a:avLst/>
          </a:prstGeom>
        </p:spPr>
      </p:pic>
      <p:sp>
        <p:nvSpPr>
          <p:cNvPr id="79" name="Text 46"/>
          <p:cNvSpPr/>
          <p:nvPr/>
        </p:nvSpPr>
        <p:spPr>
          <a:xfrm>
            <a:off x="876300" y="171450"/>
            <a:ext cx="647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98"/>
              </a:lnSpc>
              <a:buNone/>
            </a:pPr>
            <a:r>
              <a:rPr lang="en-US" sz="1649" dirty="0">
                <a:solidFill>
                  <a:srgbClr val="84822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649" dirty="0"/>
          </a:p>
        </p:txBody>
      </p:sp>
      <p:pic>
        <p:nvPicPr>
          <p:cNvPr id="80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676275" y="219075"/>
            <a:ext cx="95250" cy="219075"/>
          </a:xfrm>
          <a:prstGeom prst="rect">
            <a:avLst/>
          </a:prstGeom>
        </p:spPr>
      </p:pic>
      <p:sp>
        <p:nvSpPr>
          <p:cNvPr id="81" name="Text 47"/>
          <p:cNvSpPr/>
          <p:nvPr/>
        </p:nvSpPr>
        <p:spPr>
          <a:xfrm>
            <a:off x="219075" y="171450"/>
            <a:ext cx="438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665" dirty="0">
                <a:solidFill>
                  <a:srgbClr val="80791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</a:t>
            </a:r>
            <a:endParaRPr lang="en-US" sz="16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11322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7675" y="9239250"/>
            <a:ext cx="15811500" cy="14287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1175" y="9848850"/>
            <a:ext cx="152400" cy="16192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5535275" y="9772650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4"/>
              </a:lnSpc>
              <a:buNone/>
            </a:pPr>
            <a:r>
              <a:rPr lang="en-US" sz="1637" dirty="0">
                <a:solidFill>
                  <a:srgbClr val="7E79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5225" y="9858375"/>
            <a:ext cx="152400" cy="15240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3630275" y="9772650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C77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0225" y="9848850"/>
            <a:ext cx="161925" cy="15240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11725275" y="9772650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D77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5225" y="9848850"/>
            <a:ext cx="152400" cy="161925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9820275" y="9772650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9"/>
              </a:lnSpc>
              <a:buNone/>
            </a:pPr>
            <a:r>
              <a:rPr lang="en-US" sz="1637" dirty="0">
                <a:solidFill>
                  <a:srgbClr val="7E79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0225" y="9858375"/>
            <a:ext cx="152400" cy="152400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7915275" y="9772650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C77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5225" y="9858375"/>
            <a:ext cx="152400" cy="152400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6010275" y="9772650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66"/>
              </a:lnSpc>
              <a:buNone/>
            </a:pPr>
            <a:r>
              <a:rPr lang="en-US" sz="1649" dirty="0">
                <a:solidFill>
                  <a:srgbClr val="7A76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0225" y="9848850"/>
            <a:ext cx="152400" cy="161925"/>
          </a:xfrm>
          <a:prstGeom prst="rect">
            <a:avLst/>
          </a:prstGeom>
        </p:spPr>
      </p:pic>
      <p:sp>
        <p:nvSpPr>
          <p:cNvPr id="17" name="Text 7"/>
          <p:cNvSpPr/>
          <p:nvPr/>
        </p:nvSpPr>
        <p:spPr>
          <a:xfrm>
            <a:off x="4114800" y="9772650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4"/>
              </a:lnSpc>
              <a:buNone/>
            </a:pPr>
            <a:r>
              <a:rPr lang="en-US" sz="1637" dirty="0">
                <a:solidFill>
                  <a:srgbClr val="7D79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05225" y="9848850"/>
            <a:ext cx="152400" cy="152400"/>
          </a:xfrm>
          <a:prstGeom prst="rect">
            <a:avLst/>
          </a:prstGeom>
        </p:spPr>
      </p:pic>
      <p:sp>
        <p:nvSpPr>
          <p:cNvPr id="19" name="Text 8"/>
          <p:cNvSpPr/>
          <p:nvPr/>
        </p:nvSpPr>
        <p:spPr>
          <a:xfrm>
            <a:off x="2209800" y="9772650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9"/>
              </a:lnSpc>
              <a:buNone/>
            </a:pPr>
            <a:r>
              <a:rPr lang="en-US" sz="1637" dirty="0">
                <a:solidFill>
                  <a:srgbClr val="7B77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2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9750" y="9848850"/>
            <a:ext cx="152400" cy="161925"/>
          </a:xfrm>
          <a:prstGeom prst="rect">
            <a:avLst/>
          </a:prstGeom>
        </p:spPr>
      </p:pic>
      <p:sp>
        <p:nvSpPr>
          <p:cNvPr id="21" name="Text 9"/>
          <p:cNvSpPr/>
          <p:nvPr/>
        </p:nvSpPr>
        <p:spPr>
          <a:xfrm>
            <a:off x="257175" y="9782175"/>
            <a:ext cx="13049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62"/>
              </a:lnSpc>
              <a:buNone/>
            </a:pPr>
            <a:r>
              <a:rPr lang="en-US" sz="1661" dirty="0">
                <a:solidFill>
                  <a:srgbClr val="7D79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61" dirty="0"/>
          </a:p>
        </p:txBody>
      </p:sp>
      <p:pic>
        <p:nvPicPr>
          <p:cNvPr id="2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735425" y="8953500"/>
            <a:ext cx="1085850" cy="381000"/>
          </a:xfrm>
          <a:prstGeom prst="rect">
            <a:avLst/>
          </a:prstGeom>
        </p:spPr>
      </p:pic>
      <p:sp>
        <p:nvSpPr>
          <p:cNvPr id="23" name="Shape 10"/>
          <p:cNvSpPr/>
          <p:nvPr/>
        </p:nvSpPr>
        <p:spPr>
          <a:xfrm>
            <a:off x="504825" y="9315450"/>
            <a:ext cx="15716250" cy="9525"/>
          </a:xfrm>
          <a:prstGeom prst="rect">
            <a:avLst/>
          </a:prstGeom>
          <a:solidFill>
            <a:srgbClr val="9F942A"/>
          </a:solidFill>
          <a:ln/>
        </p:spPr>
      </p:sp>
      <p:pic>
        <p:nvPicPr>
          <p:cNvPr id="24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363825" y="2276475"/>
            <a:ext cx="2752725" cy="6257925"/>
          </a:xfrm>
          <a:prstGeom prst="rect">
            <a:avLst/>
          </a:prstGeom>
        </p:spPr>
      </p:pic>
      <p:pic>
        <p:nvPicPr>
          <p:cNvPr id="25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449800" y="2495550"/>
            <a:ext cx="466725" cy="200025"/>
          </a:xfrm>
          <a:prstGeom prst="rect">
            <a:avLst/>
          </a:prstGeom>
        </p:spPr>
      </p:pic>
      <p:pic>
        <p:nvPicPr>
          <p:cNvPr id="26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382500" y="2276475"/>
            <a:ext cx="2886075" cy="6257925"/>
          </a:xfrm>
          <a:prstGeom prst="rect">
            <a:avLst/>
          </a:prstGeom>
        </p:spPr>
      </p:pic>
      <p:pic>
        <p:nvPicPr>
          <p:cNvPr id="27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535150" y="2495550"/>
            <a:ext cx="514350" cy="200025"/>
          </a:xfrm>
          <a:prstGeom prst="rect">
            <a:avLst/>
          </a:prstGeom>
        </p:spPr>
      </p:pic>
      <p:pic>
        <p:nvPicPr>
          <p:cNvPr id="28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53550" y="2276475"/>
            <a:ext cx="2924175" cy="6257925"/>
          </a:xfrm>
          <a:prstGeom prst="rect">
            <a:avLst/>
          </a:prstGeom>
        </p:spPr>
      </p:pic>
      <p:pic>
        <p:nvPicPr>
          <p:cNvPr id="29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563350" y="2495550"/>
            <a:ext cx="514350" cy="200025"/>
          </a:xfrm>
          <a:prstGeom prst="rect">
            <a:avLst/>
          </a:prstGeom>
        </p:spPr>
      </p:pic>
      <p:pic>
        <p:nvPicPr>
          <p:cNvPr id="30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76975" y="2276475"/>
            <a:ext cx="2990850" cy="6257925"/>
          </a:xfrm>
          <a:prstGeom prst="rect">
            <a:avLst/>
          </a:prstGeom>
        </p:spPr>
      </p:pic>
      <p:pic>
        <p:nvPicPr>
          <p:cNvPr id="31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524875" y="2495550"/>
            <a:ext cx="514350" cy="200025"/>
          </a:xfrm>
          <a:prstGeom prst="rect">
            <a:avLst/>
          </a:prstGeom>
        </p:spPr>
      </p:pic>
      <p:pic>
        <p:nvPicPr>
          <p:cNvPr id="32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019425" y="6524625"/>
            <a:ext cx="95250" cy="104775"/>
          </a:xfrm>
          <a:prstGeom prst="rect">
            <a:avLst/>
          </a:prstGeom>
        </p:spPr>
      </p:pic>
      <p:pic>
        <p:nvPicPr>
          <p:cNvPr id="33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019425" y="5705475"/>
            <a:ext cx="95250" cy="95250"/>
          </a:xfrm>
          <a:prstGeom prst="rect">
            <a:avLst/>
          </a:prstGeom>
        </p:spPr>
      </p:pic>
      <p:pic>
        <p:nvPicPr>
          <p:cNvPr id="34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019425" y="4886325"/>
            <a:ext cx="104775" cy="104775"/>
          </a:xfrm>
          <a:prstGeom prst="rect">
            <a:avLst/>
          </a:prstGeom>
        </p:spPr>
      </p:pic>
      <p:pic>
        <p:nvPicPr>
          <p:cNvPr id="35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743200" y="4600575"/>
            <a:ext cx="28575" cy="3086100"/>
          </a:xfrm>
          <a:prstGeom prst="rect">
            <a:avLst/>
          </a:prstGeom>
        </p:spPr>
      </p:pic>
      <p:pic>
        <p:nvPicPr>
          <p:cNvPr id="36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247775" y="828675"/>
            <a:ext cx="19050" cy="628650"/>
          </a:xfrm>
          <a:prstGeom prst="rect">
            <a:avLst/>
          </a:prstGeom>
        </p:spPr>
      </p:pic>
      <p:sp>
        <p:nvSpPr>
          <p:cNvPr id="37" name="Text 11"/>
          <p:cNvSpPr/>
          <p:nvPr/>
        </p:nvSpPr>
        <p:spPr>
          <a:xfrm>
            <a:off x="514350" y="8905875"/>
            <a:ext cx="31718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673" b="1" dirty="0">
                <a:solidFill>
                  <a:srgbClr val="B1B5B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673" dirty="0"/>
          </a:p>
        </p:txBody>
      </p:sp>
      <p:sp>
        <p:nvSpPr>
          <p:cNvPr id="38" name="Text 12"/>
          <p:cNvSpPr/>
          <p:nvPr/>
        </p:nvSpPr>
        <p:spPr>
          <a:xfrm>
            <a:off x="838200" y="7115175"/>
            <a:ext cx="4762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70"/>
              </a:lnSpc>
              <a:buNone/>
            </a:pPr>
            <a:r>
              <a:rPr lang="en-US" sz="1819" dirty="0">
                <a:solidFill>
                  <a:srgbClr val="9C9EA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篮球</a:t>
            </a:r>
            <a:endParaRPr lang="en-US" sz="1819" dirty="0"/>
          </a:p>
        </p:txBody>
      </p:sp>
      <p:sp>
        <p:nvSpPr>
          <p:cNvPr id="39" name="Text 13"/>
          <p:cNvSpPr/>
          <p:nvPr/>
        </p:nvSpPr>
        <p:spPr>
          <a:xfrm>
            <a:off x="3343275" y="6362700"/>
            <a:ext cx="2733675" cy="695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167"/>
              </a:lnSpc>
              <a:buNone/>
            </a:pPr>
            <a:r>
              <a:rPr lang="en-US" sz="1740" dirty="0">
                <a:solidFill>
                  <a:srgbClr val="9A9EA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轻盈，有当下感，不做怀旧</a:t>
            </a:r>
            <a:endParaRPr lang="en-US" sz="1740" dirty="0"/>
          </a:p>
          <a:p>
            <a:pPr algn="l" indent="0" marL="0">
              <a:lnSpc>
                <a:spcPts val="2167"/>
              </a:lnSpc>
              <a:buNone/>
            </a:pPr>
            <a:r>
              <a:rPr lang="en-US" sz="1740" dirty="0">
                <a:solidFill>
                  <a:srgbClr val="9A9EA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拼贴</a:t>
            </a:r>
            <a:endParaRPr lang="en-US" sz="1740" dirty="0"/>
          </a:p>
        </p:txBody>
      </p:sp>
      <p:sp>
        <p:nvSpPr>
          <p:cNvPr id="40" name="Text 14"/>
          <p:cNvSpPr/>
          <p:nvPr/>
        </p:nvSpPr>
        <p:spPr>
          <a:xfrm>
            <a:off x="838200" y="6286500"/>
            <a:ext cx="447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96"/>
              </a:lnSpc>
              <a:buNone/>
            </a:pPr>
            <a:r>
              <a:rPr lang="en-US" sz="1710" dirty="0">
                <a:solidFill>
                  <a:srgbClr val="9EA2A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跑步</a:t>
            </a:r>
            <a:endParaRPr lang="en-US" sz="1710" dirty="0"/>
          </a:p>
        </p:txBody>
      </p:sp>
      <p:sp>
        <p:nvSpPr>
          <p:cNvPr id="41" name="Text 15"/>
          <p:cNvSpPr/>
          <p:nvPr/>
        </p:nvSpPr>
        <p:spPr>
          <a:xfrm>
            <a:off x="3352800" y="5553075"/>
            <a:ext cx="18573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800" dirty="0">
                <a:solidFill>
                  <a:srgbClr val="999DA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连续4张系列海报</a:t>
            </a:r>
            <a:endParaRPr lang="en-US" sz="1800" dirty="0"/>
          </a:p>
        </p:txBody>
      </p:sp>
      <p:sp>
        <p:nvSpPr>
          <p:cNvPr id="42" name="Text 16"/>
          <p:cNvSpPr/>
          <p:nvPr/>
        </p:nvSpPr>
        <p:spPr>
          <a:xfrm>
            <a:off x="828675" y="5457825"/>
            <a:ext cx="466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782" dirty="0">
                <a:solidFill>
                  <a:srgbClr val="93979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网球</a:t>
            </a:r>
            <a:endParaRPr lang="en-US" sz="1782" dirty="0"/>
          </a:p>
        </p:txBody>
      </p:sp>
      <p:sp>
        <p:nvSpPr>
          <p:cNvPr id="43" name="Text 17"/>
          <p:cNvSpPr/>
          <p:nvPr/>
        </p:nvSpPr>
        <p:spPr>
          <a:xfrm>
            <a:off x="3352800" y="4733925"/>
            <a:ext cx="137160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733" dirty="0">
                <a:solidFill>
                  <a:srgbClr val="969AA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733" dirty="0"/>
          </a:p>
        </p:txBody>
      </p:sp>
      <p:sp>
        <p:nvSpPr>
          <p:cNvPr id="44" name="Text 18"/>
          <p:cNvSpPr/>
          <p:nvPr/>
        </p:nvSpPr>
        <p:spPr>
          <a:xfrm>
            <a:off x="809625" y="4619625"/>
            <a:ext cx="4762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8"/>
              </a:lnSpc>
              <a:buNone/>
            </a:pPr>
            <a:r>
              <a:rPr lang="en-US" sz="1819" dirty="0">
                <a:solidFill>
                  <a:srgbClr val="9A9EA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跨栏</a:t>
            </a:r>
            <a:endParaRPr lang="en-US" sz="1819" dirty="0"/>
          </a:p>
        </p:txBody>
      </p:sp>
      <p:sp>
        <p:nvSpPr>
          <p:cNvPr id="45" name="Text 19"/>
          <p:cNvSpPr/>
          <p:nvPr/>
        </p:nvSpPr>
        <p:spPr>
          <a:xfrm>
            <a:off x="333375" y="1828800"/>
            <a:ext cx="5781675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600"/>
              </a:lnSpc>
              <a:buNone/>
            </a:pPr>
            <a:r>
              <a:rPr lang="en-US" sz="3990" b="1" dirty="0">
                <a:solidFill>
                  <a:srgbClr val="DDD11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KV一一“看着，就想动”</a:t>
            </a:r>
            <a:endParaRPr lang="en-US" sz="3990" dirty="0"/>
          </a:p>
        </p:txBody>
      </p:sp>
      <p:sp>
        <p:nvSpPr>
          <p:cNvPr id="46" name="Text 20"/>
          <p:cNvSpPr/>
          <p:nvPr/>
        </p:nvSpPr>
        <p:spPr>
          <a:xfrm>
            <a:off x="1695450" y="1009650"/>
            <a:ext cx="160020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86"/>
              </a:lnSpc>
              <a:buNone/>
            </a:pPr>
            <a:r>
              <a:rPr lang="en-US" sz="2200" dirty="0">
                <a:solidFill>
                  <a:srgbClr val="A8ADB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KV SYSTEM</a:t>
            </a:r>
            <a:endParaRPr lang="en-US" sz="2200" dirty="0"/>
          </a:p>
        </p:txBody>
      </p:sp>
      <p:pic>
        <p:nvPicPr>
          <p:cNvPr id="47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90525" y="4333875"/>
            <a:ext cx="561975" cy="28575"/>
          </a:xfrm>
          <a:prstGeom prst="rect">
            <a:avLst/>
          </a:prstGeom>
        </p:spPr>
      </p:pic>
      <p:pic>
        <p:nvPicPr>
          <p:cNvPr id="48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7021175" y="238125"/>
            <a:ext cx="152400" cy="152400"/>
          </a:xfrm>
          <a:prstGeom prst="rect">
            <a:avLst/>
          </a:prstGeom>
        </p:spPr>
      </p:pic>
      <p:sp>
        <p:nvSpPr>
          <p:cNvPr id="49" name="Text 21"/>
          <p:cNvSpPr/>
          <p:nvPr/>
        </p:nvSpPr>
        <p:spPr>
          <a:xfrm>
            <a:off x="15525750" y="161925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86"/>
              </a:lnSpc>
              <a:buNone/>
            </a:pPr>
            <a:r>
              <a:rPr lang="en-US" sz="1649" dirty="0">
                <a:solidFill>
                  <a:srgbClr val="7E7A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50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5135225" y="238125"/>
            <a:ext cx="152400" cy="161925"/>
          </a:xfrm>
          <a:prstGeom prst="rect">
            <a:avLst/>
          </a:prstGeom>
        </p:spPr>
      </p:pic>
      <p:sp>
        <p:nvSpPr>
          <p:cNvPr id="51" name="Text 22"/>
          <p:cNvSpPr/>
          <p:nvPr/>
        </p:nvSpPr>
        <p:spPr>
          <a:xfrm>
            <a:off x="13630275" y="161925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86"/>
              </a:lnSpc>
              <a:buNone/>
            </a:pPr>
            <a:r>
              <a:rPr lang="en-US" sz="1649" dirty="0">
                <a:solidFill>
                  <a:srgbClr val="7F7B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52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3230225" y="238125"/>
            <a:ext cx="152400" cy="152400"/>
          </a:xfrm>
          <a:prstGeom prst="rect">
            <a:avLst/>
          </a:prstGeom>
        </p:spPr>
      </p:pic>
      <p:sp>
        <p:nvSpPr>
          <p:cNvPr id="53" name="Text 23"/>
          <p:cNvSpPr/>
          <p:nvPr/>
        </p:nvSpPr>
        <p:spPr>
          <a:xfrm>
            <a:off x="11725275" y="161925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1"/>
              </a:lnSpc>
              <a:buNone/>
            </a:pPr>
            <a:r>
              <a:rPr lang="en-US" sz="1649" dirty="0">
                <a:solidFill>
                  <a:srgbClr val="7E7A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54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325225" y="238125"/>
            <a:ext cx="142875" cy="152400"/>
          </a:xfrm>
          <a:prstGeom prst="rect">
            <a:avLst/>
          </a:prstGeom>
        </p:spPr>
      </p:pic>
      <p:sp>
        <p:nvSpPr>
          <p:cNvPr id="55" name="Text 24"/>
          <p:cNvSpPr/>
          <p:nvPr/>
        </p:nvSpPr>
        <p:spPr>
          <a:xfrm>
            <a:off x="9810750" y="171450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86"/>
              </a:lnSpc>
              <a:buNone/>
            </a:pPr>
            <a:r>
              <a:rPr lang="en-US" sz="1649" dirty="0">
                <a:solidFill>
                  <a:srgbClr val="7E7A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56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420225" y="238125"/>
            <a:ext cx="152400" cy="152400"/>
          </a:xfrm>
          <a:prstGeom prst="rect">
            <a:avLst/>
          </a:prstGeom>
        </p:spPr>
      </p:pic>
      <p:sp>
        <p:nvSpPr>
          <p:cNvPr id="57" name="Text 25"/>
          <p:cNvSpPr/>
          <p:nvPr/>
        </p:nvSpPr>
        <p:spPr>
          <a:xfrm>
            <a:off x="7905750" y="161925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B77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58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515225" y="238125"/>
            <a:ext cx="142875" cy="152400"/>
          </a:xfrm>
          <a:prstGeom prst="rect">
            <a:avLst/>
          </a:prstGeom>
        </p:spPr>
      </p:pic>
      <p:sp>
        <p:nvSpPr>
          <p:cNvPr id="59" name="Text 26"/>
          <p:cNvSpPr/>
          <p:nvPr/>
        </p:nvSpPr>
        <p:spPr>
          <a:xfrm>
            <a:off x="6010275" y="161925"/>
            <a:ext cx="1285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4"/>
              </a:lnSpc>
              <a:buNone/>
            </a:pPr>
            <a:r>
              <a:rPr lang="en-US" sz="1637" dirty="0">
                <a:solidFill>
                  <a:srgbClr val="7D79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60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5610225" y="238125"/>
            <a:ext cx="152400" cy="152400"/>
          </a:xfrm>
          <a:prstGeom prst="rect">
            <a:avLst/>
          </a:prstGeom>
        </p:spPr>
      </p:pic>
      <p:sp>
        <p:nvSpPr>
          <p:cNvPr id="61" name="Text 27"/>
          <p:cNvSpPr/>
          <p:nvPr/>
        </p:nvSpPr>
        <p:spPr>
          <a:xfrm>
            <a:off x="4095750" y="161925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86"/>
              </a:lnSpc>
              <a:buNone/>
            </a:pPr>
            <a:r>
              <a:rPr lang="en-US" sz="1649" dirty="0">
                <a:solidFill>
                  <a:srgbClr val="7E79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62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695700" y="238125"/>
            <a:ext cx="152400" cy="152400"/>
          </a:xfrm>
          <a:prstGeom prst="rect">
            <a:avLst/>
          </a:prstGeom>
        </p:spPr>
      </p:pic>
      <p:sp>
        <p:nvSpPr>
          <p:cNvPr id="63" name="Text 28"/>
          <p:cNvSpPr/>
          <p:nvPr/>
        </p:nvSpPr>
        <p:spPr>
          <a:xfrm>
            <a:off x="2190750" y="161925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D79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64" name="Image 33" descr="preencoded.png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781175" y="238125"/>
            <a:ext cx="161925" cy="152400"/>
          </a:xfrm>
          <a:prstGeom prst="rect">
            <a:avLst/>
          </a:prstGeom>
        </p:spPr>
      </p:pic>
      <p:sp>
        <p:nvSpPr>
          <p:cNvPr id="65" name="Text 29"/>
          <p:cNvSpPr/>
          <p:nvPr/>
        </p:nvSpPr>
        <p:spPr>
          <a:xfrm>
            <a:off x="228600" y="161925"/>
            <a:ext cx="13144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89"/>
              </a:lnSpc>
              <a:buNone/>
            </a:pPr>
            <a:r>
              <a:rPr lang="en-US" sz="1674" dirty="0">
                <a:solidFill>
                  <a:srgbClr val="817C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74" dirty="0"/>
          </a:p>
        </p:txBody>
      </p:sp>
      <p:sp>
        <p:nvSpPr>
          <p:cNvPr id="66" name="Text 30"/>
          <p:cNvSpPr/>
          <p:nvPr/>
        </p:nvSpPr>
        <p:spPr>
          <a:xfrm>
            <a:off x="381000" y="7458075"/>
            <a:ext cx="18954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08"/>
              </a:lnSpc>
              <a:buNone/>
            </a:pPr>
            <a:r>
              <a:rPr lang="en-US" sz="1608" dirty="0">
                <a:solidFill>
                  <a:srgbClr val="91959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经典篮球运动员剪影</a:t>
            </a:r>
            <a:endParaRPr lang="en-US" sz="1608" dirty="0"/>
          </a:p>
        </p:txBody>
      </p:sp>
      <p:sp>
        <p:nvSpPr>
          <p:cNvPr id="67" name="Text 31"/>
          <p:cNvSpPr/>
          <p:nvPr/>
        </p:nvSpPr>
        <p:spPr>
          <a:xfrm>
            <a:off x="371475" y="7067550"/>
            <a:ext cx="36195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69"/>
              </a:lnSpc>
              <a:buNone/>
            </a:pPr>
            <a:r>
              <a:rPr lang="en-US" sz="2486" dirty="0">
                <a:solidFill>
                  <a:srgbClr val="BDBA2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2486" dirty="0"/>
          </a:p>
        </p:txBody>
      </p:sp>
      <p:sp>
        <p:nvSpPr>
          <p:cNvPr id="68" name="Text 32"/>
          <p:cNvSpPr/>
          <p:nvPr/>
        </p:nvSpPr>
        <p:spPr>
          <a:xfrm>
            <a:off x="381000" y="6619875"/>
            <a:ext cx="12096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03"/>
              </a:lnSpc>
              <a:buNone/>
            </a:pPr>
            <a:r>
              <a:rPr lang="en-US" sz="1540" dirty="0">
                <a:solidFill>
                  <a:srgbClr val="95989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经典跑者剪影</a:t>
            </a:r>
            <a:endParaRPr lang="en-US" sz="1540" dirty="0"/>
          </a:p>
        </p:txBody>
      </p:sp>
      <p:sp>
        <p:nvSpPr>
          <p:cNvPr id="69" name="Text 33"/>
          <p:cNvSpPr/>
          <p:nvPr/>
        </p:nvSpPr>
        <p:spPr>
          <a:xfrm>
            <a:off x="371475" y="6238875"/>
            <a:ext cx="3524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42"/>
              </a:lnSpc>
              <a:buNone/>
            </a:pPr>
            <a:r>
              <a:rPr lang="en-US" sz="2421" dirty="0">
                <a:solidFill>
                  <a:srgbClr val="BEBE2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2421" dirty="0"/>
          </a:p>
        </p:txBody>
      </p:sp>
      <p:sp>
        <p:nvSpPr>
          <p:cNvPr id="70" name="Text 34"/>
          <p:cNvSpPr/>
          <p:nvPr/>
        </p:nvSpPr>
        <p:spPr>
          <a:xfrm>
            <a:off x="381000" y="5800725"/>
            <a:ext cx="819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564" dirty="0">
                <a:solidFill>
                  <a:srgbClr val="92959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李娜剪影</a:t>
            </a:r>
            <a:endParaRPr lang="en-US" sz="1564" dirty="0"/>
          </a:p>
        </p:txBody>
      </p:sp>
      <p:sp>
        <p:nvSpPr>
          <p:cNvPr id="71" name="Text 35"/>
          <p:cNvSpPr/>
          <p:nvPr/>
        </p:nvSpPr>
        <p:spPr>
          <a:xfrm>
            <a:off x="371475" y="5410200"/>
            <a:ext cx="3429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76"/>
              </a:lnSpc>
              <a:buNone/>
            </a:pPr>
            <a:r>
              <a:rPr lang="en-US" sz="2355" dirty="0">
                <a:solidFill>
                  <a:srgbClr val="C1C02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2355" dirty="0"/>
          </a:p>
        </p:txBody>
      </p:sp>
      <p:sp>
        <p:nvSpPr>
          <p:cNvPr id="72" name="Text 36"/>
          <p:cNvSpPr/>
          <p:nvPr/>
        </p:nvSpPr>
        <p:spPr>
          <a:xfrm>
            <a:off x="381000" y="4972050"/>
            <a:ext cx="819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74"/>
              </a:lnSpc>
              <a:buNone/>
            </a:pPr>
            <a:r>
              <a:rPr lang="en-US" sz="1564" dirty="0">
                <a:solidFill>
                  <a:srgbClr val="90949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刘翔剪影</a:t>
            </a:r>
            <a:endParaRPr lang="en-US" sz="1564" dirty="0"/>
          </a:p>
        </p:txBody>
      </p:sp>
      <p:sp>
        <p:nvSpPr>
          <p:cNvPr id="73" name="Text 37"/>
          <p:cNvSpPr/>
          <p:nvPr/>
        </p:nvSpPr>
        <p:spPr>
          <a:xfrm>
            <a:off x="371475" y="4581525"/>
            <a:ext cx="304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69"/>
              </a:lnSpc>
              <a:buNone/>
            </a:pPr>
            <a:r>
              <a:rPr lang="en-US" sz="2094" dirty="0">
                <a:solidFill>
                  <a:srgbClr val="B8B52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2094" dirty="0"/>
          </a:p>
        </p:txBody>
      </p:sp>
      <p:sp>
        <p:nvSpPr>
          <p:cNvPr id="74" name="Text 38"/>
          <p:cNvSpPr/>
          <p:nvPr/>
        </p:nvSpPr>
        <p:spPr>
          <a:xfrm>
            <a:off x="323850" y="2809875"/>
            <a:ext cx="296227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225"/>
              </a:lnSpc>
              <a:buNone/>
            </a:pPr>
            <a:r>
              <a:rPr lang="en-US" sz="3990" b="1" dirty="0">
                <a:solidFill>
                  <a:srgbClr val="DDD11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的视觉系统</a:t>
            </a:r>
            <a:endParaRPr lang="en-US" sz="3990" dirty="0"/>
          </a:p>
        </p:txBody>
      </p:sp>
      <p:sp>
        <p:nvSpPr>
          <p:cNvPr id="75" name="Text 39"/>
          <p:cNvSpPr/>
          <p:nvPr/>
        </p:nvSpPr>
        <p:spPr>
          <a:xfrm>
            <a:off x="342900" y="904875"/>
            <a:ext cx="42862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87"/>
              </a:lnSpc>
              <a:buNone/>
            </a:pPr>
            <a:r>
              <a:rPr lang="en-US" sz="2945" b="1" dirty="0">
                <a:solidFill>
                  <a:srgbClr val="D6D9D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11</a:t>
            </a:r>
            <a:endParaRPr lang="en-US" sz="29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1175" y="9848850"/>
            <a:ext cx="152400" cy="1619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5225" y="9848850"/>
            <a:ext cx="152400" cy="1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0225" y="9848850"/>
            <a:ext cx="161925" cy="15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5225" y="9839325"/>
            <a:ext cx="152400" cy="16192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0225" y="9848850"/>
            <a:ext cx="152400" cy="152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5225" y="9848850"/>
            <a:ext cx="152400" cy="1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9750" y="9848850"/>
            <a:ext cx="152400" cy="152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4750" y="9848850"/>
            <a:ext cx="152400" cy="152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9750" y="9848850"/>
            <a:ext cx="161925" cy="152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744950" y="8953500"/>
            <a:ext cx="1085850" cy="381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9286875"/>
            <a:ext cx="3552825" cy="381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925675" y="7800975"/>
            <a:ext cx="447675" cy="43815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878050" y="7458075"/>
            <a:ext cx="3038475" cy="85725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925675" y="5781675"/>
            <a:ext cx="447675" cy="43815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878050" y="5400675"/>
            <a:ext cx="3038475" cy="762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935200" y="4076700"/>
            <a:ext cx="428625" cy="428625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115675" y="3952875"/>
            <a:ext cx="3409950" cy="4600575"/>
          </a:xfrm>
          <a:prstGeom prst="rect">
            <a:avLst/>
          </a:prstGeom>
        </p:spPr>
      </p:pic>
      <p:pic>
        <p:nvPicPr>
          <p:cNvPr id="20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363325" y="4105275"/>
            <a:ext cx="457200" cy="514350"/>
          </a:xfrm>
          <a:prstGeom prst="rect">
            <a:avLst/>
          </a:prstGeom>
        </p:spPr>
      </p:pic>
      <p:sp>
        <p:nvSpPr>
          <p:cNvPr id="21" name="Text 0"/>
          <p:cNvSpPr/>
          <p:nvPr/>
        </p:nvSpPr>
        <p:spPr>
          <a:xfrm>
            <a:off x="11906250" y="4219575"/>
            <a:ext cx="7429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890" dirty="0">
                <a:solidFill>
                  <a:srgbClr val="969AA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890" dirty="0"/>
          </a:p>
        </p:txBody>
      </p:sp>
      <p:pic>
        <p:nvPicPr>
          <p:cNvPr id="22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1500" y="3952875"/>
            <a:ext cx="3495675" cy="4600575"/>
          </a:xfrm>
          <a:prstGeom prst="rect">
            <a:avLst/>
          </a:prstGeom>
        </p:spPr>
      </p:pic>
      <p:pic>
        <p:nvPicPr>
          <p:cNvPr id="23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152900" y="3952875"/>
            <a:ext cx="3438525" cy="4600575"/>
          </a:xfrm>
          <a:prstGeom prst="rect">
            <a:avLst/>
          </a:prstGeom>
        </p:spPr>
      </p:pic>
      <p:pic>
        <p:nvPicPr>
          <p:cNvPr id="24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343400" y="4105275"/>
            <a:ext cx="457200" cy="514350"/>
          </a:xfrm>
          <a:prstGeom prst="rect">
            <a:avLst/>
          </a:prstGeom>
        </p:spPr>
      </p:pic>
      <p:sp>
        <p:nvSpPr>
          <p:cNvPr id="25" name="Text 1"/>
          <p:cNvSpPr/>
          <p:nvPr/>
        </p:nvSpPr>
        <p:spPr>
          <a:xfrm>
            <a:off x="4895850" y="4210050"/>
            <a:ext cx="9810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867" dirty="0">
                <a:solidFill>
                  <a:srgbClr val="999CA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视觉替代</a:t>
            </a:r>
            <a:endParaRPr lang="en-US" sz="1867" dirty="0"/>
          </a:p>
        </p:txBody>
      </p:sp>
      <p:pic>
        <p:nvPicPr>
          <p:cNvPr id="26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705725" y="3952875"/>
            <a:ext cx="3286125" cy="4600575"/>
          </a:xfrm>
          <a:prstGeom prst="rect">
            <a:avLst/>
          </a:prstGeom>
        </p:spPr>
      </p:pic>
      <p:pic>
        <p:nvPicPr>
          <p:cNvPr id="27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896225" y="4105275"/>
            <a:ext cx="457200" cy="514350"/>
          </a:xfrm>
          <a:prstGeom prst="rect">
            <a:avLst/>
          </a:prstGeom>
        </p:spPr>
      </p:pic>
      <p:sp>
        <p:nvSpPr>
          <p:cNvPr id="28" name="Text 2"/>
          <p:cNvSpPr/>
          <p:nvPr/>
        </p:nvSpPr>
        <p:spPr>
          <a:xfrm>
            <a:off x="8448675" y="4219575"/>
            <a:ext cx="9715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63"/>
              </a:lnSpc>
              <a:buNone/>
            </a:pPr>
            <a:r>
              <a:rPr lang="en-US" sz="1855" dirty="0">
                <a:solidFill>
                  <a:srgbClr val="9A9FA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会心一笑</a:t>
            </a:r>
            <a:endParaRPr lang="en-US" sz="1855" dirty="0"/>
          </a:p>
        </p:txBody>
      </p:sp>
      <p:pic>
        <p:nvPicPr>
          <p:cNvPr id="29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934700" y="6286500"/>
            <a:ext cx="190500" cy="390525"/>
          </a:xfrm>
          <a:prstGeom prst="rect">
            <a:avLst/>
          </a:prstGeom>
        </p:spPr>
      </p:pic>
      <p:pic>
        <p:nvPicPr>
          <p:cNvPr id="30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524750" y="6276975"/>
            <a:ext cx="200025" cy="390525"/>
          </a:xfrm>
          <a:prstGeom prst="rect">
            <a:avLst/>
          </a:prstGeom>
        </p:spPr>
      </p:pic>
      <p:pic>
        <p:nvPicPr>
          <p:cNvPr id="31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971925" y="6305550"/>
            <a:ext cx="200025" cy="352425"/>
          </a:xfrm>
          <a:prstGeom prst="rect">
            <a:avLst/>
          </a:prstGeom>
        </p:spPr>
      </p:pic>
      <p:pic>
        <p:nvPicPr>
          <p:cNvPr id="32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52475" y="4105275"/>
            <a:ext cx="409575" cy="514350"/>
          </a:xfrm>
          <a:prstGeom prst="rect">
            <a:avLst/>
          </a:prstGeom>
        </p:spPr>
      </p:pic>
      <p:pic>
        <p:nvPicPr>
          <p:cNvPr id="33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724400" y="1771650"/>
            <a:ext cx="4781550" cy="1905000"/>
          </a:xfrm>
          <a:prstGeom prst="rect">
            <a:avLst/>
          </a:prstGeom>
        </p:spPr>
      </p:pic>
      <p:pic>
        <p:nvPicPr>
          <p:cNvPr id="34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42925" y="1819275"/>
            <a:ext cx="4191000" cy="1838325"/>
          </a:xfrm>
          <a:prstGeom prst="rect">
            <a:avLst/>
          </a:prstGeom>
        </p:spPr>
      </p:pic>
      <p:pic>
        <p:nvPicPr>
          <p:cNvPr id="35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66750" y="1924050"/>
            <a:ext cx="1971675" cy="1676400"/>
          </a:xfrm>
          <a:prstGeom prst="rect">
            <a:avLst/>
          </a:prstGeom>
        </p:spPr>
      </p:pic>
      <p:pic>
        <p:nvPicPr>
          <p:cNvPr id="36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343025" y="828675"/>
            <a:ext cx="28575" cy="638175"/>
          </a:xfrm>
          <a:prstGeom prst="rect">
            <a:avLst/>
          </a:prstGeom>
        </p:spPr>
      </p:pic>
      <p:sp>
        <p:nvSpPr>
          <p:cNvPr id="37" name="Text 3"/>
          <p:cNvSpPr/>
          <p:nvPr/>
        </p:nvSpPr>
        <p:spPr>
          <a:xfrm>
            <a:off x="15535275" y="9772650"/>
            <a:ext cx="1285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637" dirty="0">
                <a:solidFill>
                  <a:srgbClr val="74772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sp>
        <p:nvSpPr>
          <p:cNvPr id="38" name="Text 4"/>
          <p:cNvSpPr/>
          <p:nvPr/>
        </p:nvSpPr>
        <p:spPr>
          <a:xfrm>
            <a:off x="13630275" y="9772650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49"/>
              </a:lnSpc>
              <a:buNone/>
            </a:pPr>
            <a:r>
              <a:rPr lang="en-US" sz="1649" dirty="0">
                <a:solidFill>
                  <a:srgbClr val="75782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sp>
        <p:nvSpPr>
          <p:cNvPr id="39" name="Text 5"/>
          <p:cNvSpPr/>
          <p:nvPr/>
        </p:nvSpPr>
        <p:spPr>
          <a:xfrm>
            <a:off x="11725275" y="9772650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66"/>
              </a:lnSpc>
              <a:buNone/>
            </a:pPr>
            <a:r>
              <a:rPr lang="en-US" sz="1649" dirty="0">
                <a:solidFill>
                  <a:srgbClr val="73742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sp>
        <p:nvSpPr>
          <p:cNvPr id="40" name="Text 6"/>
          <p:cNvSpPr/>
          <p:nvPr/>
        </p:nvSpPr>
        <p:spPr>
          <a:xfrm>
            <a:off x="9820275" y="9772650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49"/>
              </a:lnSpc>
              <a:buNone/>
            </a:pPr>
            <a:r>
              <a:rPr lang="en-US" sz="1649" dirty="0">
                <a:solidFill>
                  <a:srgbClr val="73742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sp>
        <p:nvSpPr>
          <p:cNvPr id="41" name="Text 7"/>
          <p:cNvSpPr/>
          <p:nvPr/>
        </p:nvSpPr>
        <p:spPr>
          <a:xfrm>
            <a:off x="7915275" y="9772650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66"/>
              </a:lnSpc>
              <a:buNone/>
            </a:pPr>
            <a:r>
              <a:rPr lang="en-US" sz="1649" dirty="0">
                <a:solidFill>
                  <a:srgbClr val="73752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sp>
        <p:nvSpPr>
          <p:cNvPr id="42" name="Text 8"/>
          <p:cNvSpPr/>
          <p:nvPr/>
        </p:nvSpPr>
        <p:spPr>
          <a:xfrm>
            <a:off x="6019800" y="9772650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7"/>
              </a:lnSpc>
              <a:buNone/>
            </a:pPr>
            <a:r>
              <a:rPr lang="en-US" sz="1649" dirty="0">
                <a:solidFill>
                  <a:srgbClr val="74742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sp>
        <p:nvSpPr>
          <p:cNvPr id="43" name="Text 9"/>
          <p:cNvSpPr/>
          <p:nvPr/>
        </p:nvSpPr>
        <p:spPr>
          <a:xfrm>
            <a:off x="4114800" y="9772650"/>
            <a:ext cx="1285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73"/>
              </a:lnSpc>
              <a:buNone/>
            </a:pPr>
            <a:r>
              <a:rPr lang="en-US" sz="1637" dirty="0">
                <a:solidFill>
                  <a:srgbClr val="7575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sp>
        <p:nvSpPr>
          <p:cNvPr id="44" name="Text 10"/>
          <p:cNvSpPr/>
          <p:nvPr/>
        </p:nvSpPr>
        <p:spPr>
          <a:xfrm>
            <a:off x="2219325" y="9763125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637" dirty="0">
                <a:solidFill>
                  <a:srgbClr val="7674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sp>
        <p:nvSpPr>
          <p:cNvPr id="45" name="Text 11"/>
          <p:cNvSpPr/>
          <p:nvPr/>
        </p:nvSpPr>
        <p:spPr>
          <a:xfrm>
            <a:off x="257175" y="9763125"/>
            <a:ext cx="1314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674" dirty="0">
                <a:solidFill>
                  <a:srgbClr val="76732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74" dirty="0"/>
          </a:p>
        </p:txBody>
      </p:sp>
      <p:sp>
        <p:nvSpPr>
          <p:cNvPr id="46" name="Text 12"/>
          <p:cNvSpPr/>
          <p:nvPr/>
        </p:nvSpPr>
        <p:spPr>
          <a:xfrm>
            <a:off x="571500" y="8896350"/>
            <a:ext cx="35909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05"/>
              </a:lnSpc>
              <a:buNone/>
            </a:pPr>
            <a:r>
              <a:rPr lang="en-US" sz="1912" b="1" dirty="0">
                <a:solidFill>
                  <a:srgbClr val="ADB4B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912" dirty="0"/>
          </a:p>
        </p:txBody>
      </p:sp>
      <p:sp>
        <p:nvSpPr>
          <p:cNvPr id="47" name="Text 13"/>
          <p:cNvSpPr/>
          <p:nvPr/>
        </p:nvSpPr>
        <p:spPr>
          <a:xfrm>
            <a:off x="15668625" y="7877175"/>
            <a:ext cx="22383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461"/>
              </a:lnSpc>
              <a:buNone/>
            </a:pPr>
            <a:r>
              <a:rPr lang="en-US" sz="1364" dirty="0">
                <a:solidFill>
                  <a:srgbClr val="98A3A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EVERYDAY MOVE自然嵌入</a:t>
            </a:r>
            <a:endParaRPr lang="en-US" sz="1364" dirty="0"/>
          </a:p>
        </p:txBody>
      </p:sp>
      <p:sp>
        <p:nvSpPr>
          <p:cNvPr id="48" name="Text 14"/>
          <p:cNvSpPr/>
          <p:nvPr/>
        </p:nvSpPr>
        <p:spPr>
          <a:xfrm>
            <a:off x="15087600" y="7886700"/>
            <a:ext cx="161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2017" b="1" dirty="0">
                <a:solidFill>
                  <a:srgbClr val="C2C02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4</a:t>
            </a:r>
            <a:endParaRPr lang="en-US" sz="2017" dirty="0"/>
          </a:p>
        </p:txBody>
      </p:sp>
      <p:sp>
        <p:nvSpPr>
          <p:cNvPr id="49" name="Text 15"/>
          <p:cNvSpPr/>
          <p:nvPr/>
        </p:nvSpPr>
        <p:spPr>
          <a:xfrm>
            <a:off x="15706725" y="6734175"/>
            <a:ext cx="1123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763" dirty="0">
                <a:solidFill>
                  <a:srgbClr val="97A0A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预告版15s</a:t>
            </a:r>
            <a:endParaRPr lang="en-US" sz="1763" dirty="0"/>
          </a:p>
        </p:txBody>
      </p:sp>
      <p:sp>
        <p:nvSpPr>
          <p:cNvPr id="50" name="Text 16"/>
          <p:cNvSpPr/>
          <p:nvPr/>
        </p:nvSpPr>
        <p:spPr>
          <a:xfrm>
            <a:off x="15706725" y="6267450"/>
            <a:ext cx="204787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97"/>
              </a:lnSpc>
              <a:buNone/>
            </a:pPr>
            <a:r>
              <a:rPr lang="en-US" sz="1797" dirty="0">
                <a:solidFill>
                  <a:srgbClr val="959EA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社媒精剪版15一30s</a:t>
            </a:r>
            <a:endParaRPr lang="en-US" sz="1797" dirty="0"/>
          </a:p>
        </p:txBody>
      </p:sp>
      <p:sp>
        <p:nvSpPr>
          <p:cNvPr id="51" name="Text 17"/>
          <p:cNvSpPr/>
          <p:nvPr/>
        </p:nvSpPr>
        <p:spPr>
          <a:xfrm>
            <a:off x="15716250" y="5819775"/>
            <a:ext cx="1609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792" dirty="0">
                <a:solidFill>
                  <a:srgbClr val="97A0A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完整版60-90s</a:t>
            </a:r>
            <a:endParaRPr lang="en-US" sz="1792" dirty="0"/>
          </a:p>
        </p:txBody>
      </p:sp>
      <p:sp>
        <p:nvSpPr>
          <p:cNvPr id="52" name="Text 18"/>
          <p:cNvSpPr/>
          <p:nvPr/>
        </p:nvSpPr>
        <p:spPr>
          <a:xfrm>
            <a:off x="15716250" y="4800600"/>
            <a:ext cx="16954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91"/>
              </a:lnSpc>
              <a:buNone/>
            </a:pPr>
            <a:r>
              <a:rPr lang="en-US" sz="1619" dirty="0">
                <a:solidFill>
                  <a:srgbClr val="9AA0A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轻松愉悦，有热情</a:t>
            </a:r>
            <a:endParaRPr lang="en-US" sz="1619" dirty="0"/>
          </a:p>
        </p:txBody>
      </p:sp>
      <p:sp>
        <p:nvSpPr>
          <p:cNvPr id="53" name="Text 19"/>
          <p:cNvSpPr/>
          <p:nvPr/>
        </p:nvSpPr>
        <p:spPr>
          <a:xfrm>
            <a:off x="15706725" y="4448175"/>
            <a:ext cx="904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70"/>
              </a:lnSpc>
              <a:buNone/>
            </a:pPr>
            <a:r>
              <a:rPr lang="en-US" sz="1728" dirty="0">
                <a:solidFill>
                  <a:srgbClr val="949AA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微观凝视</a:t>
            </a:r>
            <a:endParaRPr lang="en-US" sz="1728" dirty="0"/>
          </a:p>
        </p:txBody>
      </p:sp>
      <p:sp>
        <p:nvSpPr>
          <p:cNvPr id="54" name="Text 20"/>
          <p:cNvSpPr/>
          <p:nvPr/>
        </p:nvSpPr>
        <p:spPr>
          <a:xfrm>
            <a:off x="15706725" y="4029075"/>
            <a:ext cx="1238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995"/>
              </a:lnSpc>
              <a:buNone/>
            </a:pPr>
            <a:r>
              <a:rPr lang="en-US" sz="1892" dirty="0">
                <a:solidFill>
                  <a:srgbClr val="96972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视觉概念型</a:t>
            </a:r>
            <a:endParaRPr lang="en-US" sz="1892" dirty="0"/>
          </a:p>
        </p:txBody>
      </p:sp>
      <p:sp>
        <p:nvSpPr>
          <p:cNvPr id="55" name="Text 21"/>
          <p:cNvSpPr/>
          <p:nvPr/>
        </p:nvSpPr>
        <p:spPr>
          <a:xfrm>
            <a:off x="1276350" y="4210050"/>
            <a:ext cx="11715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57"/>
              </a:lnSpc>
              <a:buNone/>
            </a:pPr>
            <a:r>
              <a:rPr lang="en-US" sz="1790" dirty="0">
                <a:solidFill>
                  <a:srgbClr val="A3A6A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普通人观看</a:t>
            </a:r>
            <a:endParaRPr lang="en-US" sz="1790" dirty="0"/>
          </a:p>
        </p:txBody>
      </p:sp>
      <p:sp>
        <p:nvSpPr>
          <p:cNvPr id="56" name="Text 22"/>
          <p:cNvSpPr/>
          <p:nvPr/>
        </p:nvSpPr>
        <p:spPr>
          <a:xfrm>
            <a:off x="1809750" y="1000125"/>
            <a:ext cx="58102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84"/>
              </a:lnSpc>
              <a:buNone/>
            </a:pPr>
            <a:r>
              <a:rPr lang="en-US" sz="2327" dirty="0">
                <a:solidFill>
                  <a:srgbClr val="B1B5B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TVC</a:t>
            </a:r>
            <a:endParaRPr lang="en-US" sz="2327" dirty="0"/>
          </a:p>
        </p:txBody>
      </p:sp>
      <p:sp>
        <p:nvSpPr>
          <p:cNvPr id="57" name="Text 23"/>
          <p:cNvSpPr/>
          <p:nvPr/>
        </p:nvSpPr>
        <p:spPr>
          <a:xfrm>
            <a:off x="390525" y="904875"/>
            <a:ext cx="5429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85"/>
              </a:lnSpc>
              <a:buNone/>
            </a:pPr>
            <a:r>
              <a:rPr lang="en-US" sz="3729" b="1" dirty="0">
                <a:solidFill>
                  <a:srgbClr val="C9CBC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12</a:t>
            </a:r>
            <a:endParaRPr lang="en-US" sz="3729" dirty="0"/>
          </a:p>
        </p:txBody>
      </p:sp>
      <p:pic>
        <p:nvPicPr>
          <p:cNvPr id="58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7021175" y="238125"/>
            <a:ext cx="152400" cy="152400"/>
          </a:xfrm>
          <a:prstGeom prst="rect">
            <a:avLst/>
          </a:prstGeom>
        </p:spPr>
      </p:pic>
      <p:sp>
        <p:nvSpPr>
          <p:cNvPr id="59" name="Text 24"/>
          <p:cNvSpPr/>
          <p:nvPr/>
        </p:nvSpPr>
        <p:spPr>
          <a:xfrm>
            <a:off x="15535275" y="161925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4"/>
              </a:lnSpc>
              <a:buNone/>
            </a:pPr>
            <a:r>
              <a:rPr lang="en-US" sz="1637" dirty="0">
                <a:solidFill>
                  <a:srgbClr val="7874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60" name="Image 33" descr="preencoded.png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5135225" y="238125"/>
            <a:ext cx="152400" cy="152400"/>
          </a:xfrm>
          <a:prstGeom prst="rect">
            <a:avLst/>
          </a:prstGeom>
        </p:spPr>
      </p:pic>
      <p:sp>
        <p:nvSpPr>
          <p:cNvPr id="61" name="Text 25"/>
          <p:cNvSpPr/>
          <p:nvPr/>
        </p:nvSpPr>
        <p:spPr>
          <a:xfrm>
            <a:off x="13630275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875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62" name="Image 34" descr="preencoded.png">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3230225" y="238125"/>
            <a:ext cx="161925" cy="152400"/>
          </a:xfrm>
          <a:prstGeom prst="rect">
            <a:avLst/>
          </a:prstGeom>
        </p:spPr>
      </p:pic>
      <p:sp>
        <p:nvSpPr>
          <p:cNvPr id="63" name="Text 26"/>
          <p:cNvSpPr/>
          <p:nvPr/>
        </p:nvSpPr>
        <p:spPr>
          <a:xfrm>
            <a:off x="11725275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7"/>
              </a:lnSpc>
              <a:buNone/>
            </a:pPr>
            <a:r>
              <a:rPr lang="en-US" sz="1649" dirty="0">
                <a:solidFill>
                  <a:srgbClr val="7773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64" name="Image 35" descr="preencoded.png">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1325225" y="238125"/>
            <a:ext cx="152400" cy="152400"/>
          </a:xfrm>
          <a:prstGeom prst="rect">
            <a:avLst/>
          </a:prstGeom>
        </p:spPr>
      </p:pic>
      <p:sp>
        <p:nvSpPr>
          <p:cNvPr id="65" name="Text 27"/>
          <p:cNvSpPr/>
          <p:nvPr/>
        </p:nvSpPr>
        <p:spPr>
          <a:xfrm>
            <a:off x="9820275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672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66" name="Image 36" descr="preencoded.png">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9420225" y="238125"/>
            <a:ext cx="152400" cy="152400"/>
          </a:xfrm>
          <a:prstGeom prst="rect">
            <a:avLst/>
          </a:prstGeom>
        </p:spPr>
      </p:pic>
      <p:sp>
        <p:nvSpPr>
          <p:cNvPr id="67" name="Text 28"/>
          <p:cNvSpPr/>
          <p:nvPr/>
        </p:nvSpPr>
        <p:spPr>
          <a:xfrm>
            <a:off x="7915275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7"/>
              </a:lnSpc>
              <a:buNone/>
            </a:pPr>
            <a:r>
              <a:rPr lang="en-US" sz="1649" dirty="0">
                <a:solidFill>
                  <a:srgbClr val="7572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68" name="Image 37" descr="preencoded.png">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524750" y="238125"/>
            <a:ext cx="142875" cy="152400"/>
          </a:xfrm>
          <a:prstGeom prst="rect">
            <a:avLst/>
          </a:prstGeom>
        </p:spPr>
      </p:pic>
      <p:sp>
        <p:nvSpPr>
          <p:cNvPr id="69" name="Text 29"/>
          <p:cNvSpPr/>
          <p:nvPr/>
        </p:nvSpPr>
        <p:spPr>
          <a:xfrm>
            <a:off x="6019800" y="161925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4"/>
              </a:lnSpc>
              <a:buNone/>
            </a:pPr>
            <a:r>
              <a:rPr lang="en-US" sz="1637" dirty="0">
                <a:solidFill>
                  <a:srgbClr val="7773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70" name="Image 38" descr="preencoded.png">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5619750" y="238125"/>
            <a:ext cx="152400" cy="152400"/>
          </a:xfrm>
          <a:prstGeom prst="rect">
            <a:avLst/>
          </a:prstGeom>
        </p:spPr>
      </p:pic>
      <p:sp>
        <p:nvSpPr>
          <p:cNvPr id="71" name="Text 30"/>
          <p:cNvSpPr/>
          <p:nvPr/>
        </p:nvSpPr>
        <p:spPr>
          <a:xfrm>
            <a:off x="4114800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7"/>
              </a:lnSpc>
              <a:buNone/>
            </a:pPr>
            <a:r>
              <a:rPr lang="en-US" sz="1649" dirty="0">
                <a:solidFill>
                  <a:srgbClr val="7A75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72" name="Image 39" descr="preencoded.png">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3714750" y="238125"/>
            <a:ext cx="152400" cy="152400"/>
          </a:xfrm>
          <a:prstGeom prst="rect">
            <a:avLst/>
          </a:prstGeom>
        </p:spPr>
      </p:pic>
      <p:sp>
        <p:nvSpPr>
          <p:cNvPr id="73" name="Text 31"/>
          <p:cNvSpPr/>
          <p:nvPr/>
        </p:nvSpPr>
        <p:spPr>
          <a:xfrm>
            <a:off x="2209800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774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74" name="Image 40" descr="preencoded.png">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809750" y="238125"/>
            <a:ext cx="152400" cy="152400"/>
          </a:xfrm>
          <a:prstGeom prst="rect">
            <a:avLst/>
          </a:prstGeom>
        </p:spPr>
      </p:pic>
      <p:sp>
        <p:nvSpPr>
          <p:cNvPr id="75" name="Text 32"/>
          <p:cNvSpPr/>
          <p:nvPr/>
        </p:nvSpPr>
        <p:spPr>
          <a:xfrm>
            <a:off x="257175" y="161925"/>
            <a:ext cx="1314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2"/>
              </a:lnSpc>
              <a:buNone/>
            </a:pPr>
            <a:r>
              <a:rPr lang="en-US" sz="1674" dirty="0">
                <a:solidFill>
                  <a:srgbClr val="7873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1175" y="9848850"/>
            <a:ext cx="152400" cy="16192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5535275" y="9772650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7"/>
              </a:lnSpc>
              <a:buNone/>
            </a:pPr>
            <a:r>
              <a:rPr lang="en-US" sz="1649" dirty="0">
                <a:solidFill>
                  <a:srgbClr val="7A75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4750" y="9848850"/>
            <a:ext cx="142875" cy="15240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3630275" y="9763125"/>
            <a:ext cx="129540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49"/>
              </a:lnSpc>
              <a:buNone/>
            </a:pPr>
            <a:r>
              <a:rPr lang="en-US" sz="1649" dirty="0">
                <a:solidFill>
                  <a:srgbClr val="7C7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9750" y="9848850"/>
            <a:ext cx="152400" cy="152400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11725275" y="9763125"/>
            <a:ext cx="130492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4"/>
              </a:lnSpc>
              <a:buNone/>
            </a:pPr>
            <a:r>
              <a:rPr lang="en-US" sz="1661" dirty="0">
                <a:solidFill>
                  <a:srgbClr val="7973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61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5225" y="9848850"/>
            <a:ext cx="161925" cy="152400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9820275" y="9763125"/>
            <a:ext cx="129540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874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9750" y="9848850"/>
            <a:ext cx="152400" cy="152400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7915275" y="9763125"/>
            <a:ext cx="130492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4"/>
              </a:lnSpc>
              <a:buNone/>
            </a:pPr>
            <a:r>
              <a:rPr lang="en-US" sz="1661" dirty="0">
                <a:solidFill>
                  <a:srgbClr val="7975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61" dirty="0"/>
          </a:p>
        </p:txBody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4750" y="9848850"/>
            <a:ext cx="152400" cy="152400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6019800" y="9763125"/>
            <a:ext cx="129540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66"/>
              </a:lnSpc>
              <a:buNone/>
            </a:pPr>
            <a:r>
              <a:rPr lang="en-US" sz="1649" dirty="0">
                <a:solidFill>
                  <a:srgbClr val="7A75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9750" y="9848850"/>
            <a:ext cx="152400" cy="152400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4114800" y="9763125"/>
            <a:ext cx="128587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637" dirty="0">
                <a:solidFill>
                  <a:srgbClr val="7A76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4750" y="9848850"/>
            <a:ext cx="152400" cy="152400"/>
          </a:xfrm>
          <a:prstGeom prst="rect">
            <a:avLst/>
          </a:prstGeom>
        </p:spPr>
      </p:pic>
      <p:sp>
        <p:nvSpPr>
          <p:cNvPr id="18" name="Text 7"/>
          <p:cNvSpPr/>
          <p:nvPr/>
        </p:nvSpPr>
        <p:spPr>
          <a:xfrm>
            <a:off x="2209800" y="9763125"/>
            <a:ext cx="129540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49"/>
              </a:lnSpc>
              <a:buNone/>
            </a:pPr>
            <a:r>
              <a:rPr lang="en-US" sz="1649" dirty="0">
                <a:solidFill>
                  <a:srgbClr val="7B76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19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9750" y="9848850"/>
            <a:ext cx="161925" cy="152400"/>
          </a:xfrm>
          <a:prstGeom prst="rect">
            <a:avLst/>
          </a:prstGeom>
        </p:spPr>
      </p:pic>
      <p:sp>
        <p:nvSpPr>
          <p:cNvPr id="20" name="Text 8"/>
          <p:cNvSpPr/>
          <p:nvPr/>
        </p:nvSpPr>
        <p:spPr>
          <a:xfrm>
            <a:off x="257175" y="9763125"/>
            <a:ext cx="130492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62"/>
              </a:lnSpc>
              <a:buNone/>
            </a:pPr>
            <a:r>
              <a:rPr lang="en-US" sz="1661" dirty="0">
                <a:solidFill>
                  <a:srgbClr val="7C77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61" dirty="0"/>
          </a:p>
        </p:txBody>
      </p:sp>
      <p:sp>
        <p:nvSpPr>
          <p:cNvPr id="21" name="Shape 9"/>
          <p:cNvSpPr/>
          <p:nvPr/>
        </p:nvSpPr>
        <p:spPr>
          <a:xfrm>
            <a:off x="533400" y="9363075"/>
            <a:ext cx="15687675" cy="9525"/>
          </a:xfrm>
          <a:prstGeom prst="rect">
            <a:avLst/>
          </a:prstGeom>
          <a:solidFill>
            <a:srgbClr val="171F00"/>
          </a:solidFill>
          <a:ln/>
        </p:spPr>
      </p:sp>
      <p:pic>
        <p:nvPicPr>
          <p:cNvPr id="2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735425" y="8953500"/>
            <a:ext cx="1076325" cy="381000"/>
          </a:xfrm>
          <a:prstGeom prst="rect">
            <a:avLst/>
          </a:prstGeom>
        </p:spPr>
      </p:pic>
      <p:pic>
        <p:nvPicPr>
          <p:cNvPr id="2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9075" y="2600325"/>
            <a:ext cx="17440275" cy="6191250"/>
          </a:xfrm>
          <a:prstGeom prst="rect">
            <a:avLst/>
          </a:prstGeom>
        </p:spPr>
      </p:pic>
      <p:pic>
        <p:nvPicPr>
          <p:cNvPr id="2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773025" y="8353425"/>
            <a:ext cx="381000" cy="209550"/>
          </a:xfrm>
          <a:prstGeom prst="rect">
            <a:avLst/>
          </a:prstGeom>
        </p:spPr>
      </p:pic>
      <p:pic>
        <p:nvPicPr>
          <p:cNvPr id="2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20125" y="8353425"/>
            <a:ext cx="381000" cy="209550"/>
          </a:xfrm>
          <a:prstGeom prst="rect">
            <a:avLst/>
          </a:prstGeom>
        </p:spPr>
      </p:pic>
      <p:pic>
        <p:nvPicPr>
          <p:cNvPr id="2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62450" y="8353425"/>
            <a:ext cx="381000" cy="209550"/>
          </a:xfrm>
          <a:prstGeom prst="rect">
            <a:avLst/>
          </a:prstGeom>
        </p:spPr>
      </p:pic>
      <p:pic>
        <p:nvPicPr>
          <p:cNvPr id="2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2500" y="7800975"/>
            <a:ext cx="16373475" cy="542925"/>
          </a:xfrm>
          <a:prstGeom prst="rect">
            <a:avLst/>
          </a:prstGeom>
        </p:spPr>
      </p:pic>
      <p:pic>
        <p:nvPicPr>
          <p:cNvPr id="2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239875" y="7286625"/>
            <a:ext cx="28575" cy="628650"/>
          </a:xfrm>
          <a:prstGeom prst="rect">
            <a:avLst/>
          </a:prstGeom>
        </p:spPr>
      </p:pic>
      <p:pic>
        <p:nvPicPr>
          <p:cNvPr id="2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058400" y="7286625"/>
            <a:ext cx="38100" cy="628650"/>
          </a:xfrm>
          <a:prstGeom prst="rect">
            <a:avLst/>
          </a:prstGeom>
        </p:spPr>
      </p:pic>
      <p:pic>
        <p:nvPicPr>
          <p:cNvPr id="30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00700" y="7286625"/>
            <a:ext cx="28575" cy="628650"/>
          </a:xfrm>
          <a:prstGeom prst="rect">
            <a:avLst/>
          </a:prstGeom>
        </p:spPr>
      </p:pic>
      <p:pic>
        <p:nvPicPr>
          <p:cNvPr id="31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209675" y="7286625"/>
            <a:ext cx="28575" cy="638175"/>
          </a:xfrm>
          <a:prstGeom prst="rect">
            <a:avLst/>
          </a:prstGeom>
        </p:spPr>
      </p:pic>
      <p:sp>
        <p:nvSpPr>
          <p:cNvPr id="32" name="Shape 10"/>
          <p:cNvSpPr/>
          <p:nvPr/>
        </p:nvSpPr>
        <p:spPr>
          <a:xfrm>
            <a:off x="13925550" y="6600825"/>
            <a:ext cx="657225" cy="657225"/>
          </a:xfrm>
          <a:prstGeom prst="roundRect">
            <a:avLst>
              <a:gd name="adj" fmla="val 50725"/>
            </a:avLst>
          </a:prstGeom>
          <a:solidFill>
            <a:srgbClr val="FDE102"/>
          </a:solidFill>
          <a:ln w="9525">
            <a:solidFill>
              <a:srgbClr val="B9B30B"/>
            </a:solidFill>
            <a:prstDash val="solid"/>
          </a:ln>
        </p:spPr>
      </p:sp>
      <p:sp>
        <p:nvSpPr>
          <p:cNvPr id="33" name="Text 11"/>
          <p:cNvSpPr/>
          <p:nvPr/>
        </p:nvSpPr>
        <p:spPr>
          <a:xfrm>
            <a:off x="14049375" y="6705600"/>
            <a:ext cx="43815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633" b="1" dirty="0">
                <a:solidFill>
                  <a:srgbClr val="31371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2633" dirty="0"/>
          </a:p>
        </p:txBody>
      </p:sp>
      <p:pic>
        <p:nvPicPr>
          <p:cNvPr id="34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267825" y="2876550"/>
            <a:ext cx="3914775" cy="3733800"/>
          </a:xfrm>
          <a:prstGeom prst="rect">
            <a:avLst/>
          </a:prstGeom>
        </p:spPr>
      </p:pic>
      <p:sp>
        <p:nvSpPr>
          <p:cNvPr id="35" name="Shape 12"/>
          <p:cNvSpPr/>
          <p:nvPr/>
        </p:nvSpPr>
        <p:spPr>
          <a:xfrm>
            <a:off x="9744075" y="6600825"/>
            <a:ext cx="666750" cy="657225"/>
          </a:xfrm>
          <a:prstGeom prst="roundRect">
            <a:avLst>
              <a:gd name="adj" fmla="val 50362"/>
            </a:avLst>
          </a:prstGeom>
          <a:solidFill>
            <a:srgbClr val="FBE102"/>
          </a:solidFill>
          <a:ln w="9525">
            <a:solidFill>
              <a:srgbClr val="CDC50B"/>
            </a:solidFill>
            <a:prstDash val="solid"/>
          </a:ln>
        </p:spPr>
      </p:sp>
      <p:sp>
        <p:nvSpPr>
          <p:cNvPr id="36" name="Text 13"/>
          <p:cNvSpPr/>
          <p:nvPr/>
        </p:nvSpPr>
        <p:spPr>
          <a:xfrm>
            <a:off x="9867900" y="6705600"/>
            <a:ext cx="4381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2558" b="1" dirty="0">
                <a:solidFill>
                  <a:srgbClr val="2E3512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2558" dirty="0"/>
          </a:p>
        </p:txBody>
      </p:sp>
      <p:pic>
        <p:nvPicPr>
          <p:cNvPr id="37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2658725" y="6153150"/>
            <a:ext cx="266700" cy="228600"/>
          </a:xfrm>
          <a:prstGeom prst="rect">
            <a:avLst/>
          </a:prstGeom>
        </p:spPr>
      </p:pic>
      <p:pic>
        <p:nvPicPr>
          <p:cNvPr id="38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2658725" y="3124200"/>
            <a:ext cx="266700" cy="209550"/>
          </a:xfrm>
          <a:prstGeom prst="rect">
            <a:avLst/>
          </a:prstGeom>
        </p:spPr>
      </p:pic>
      <p:pic>
        <p:nvPicPr>
          <p:cNvPr id="39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515475" y="3124200"/>
            <a:ext cx="276225" cy="209550"/>
          </a:xfrm>
          <a:prstGeom prst="rect">
            <a:avLst/>
          </a:prstGeom>
        </p:spPr>
      </p:pic>
      <p:pic>
        <p:nvPicPr>
          <p:cNvPr id="40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276850" y="6562725"/>
            <a:ext cx="676275" cy="704850"/>
          </a:xfrm>
          <a:prstGeom prst="rect">
            <a:avLst/>
          </a:prstGeom>
        </p:spPr>
      </p:pic>
      <p:sp>
        <p:nvSpPr>
          <p:cNvPr id="41" name="Text 14"/>
          <p:cNvSpPr/>
          <p:nvPr/>
        </p:nvSpPr>
        <p:spPr>
          <a:xfrm>
            <a:off x="5410200" y="6715125"/>
            <a:ext cx="42862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2617" b="1" dirty="0">
                <a:solidFill>
                  <a:srgbClr val="2A301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2617" dirty="0"/>
          </a:p>
        </p:txBody>
      </p:sp>
      <p:sp>
        <p:nvSpPr>
          <p:cNvPr id="42" name="Shape 15"/>
          <p:cNvSpPr/>
          <p:nvPr/>
        </p:nvSpPr>
        <p:spPr>
          <a:xfrm>
            <a:off x="895350" y="6600825"/>
            <a:ext cx="666750" cy="657225"/>
          </a:xfrm>
          <a:prstGeom prst="roundRect">
            <a:avLst>
              <a:gd name="adj" fmla="val 50362"/>
            </a:avLst>
          </a:prstGeom>
          <a:solidFill>
            <a:srgbClr val="FBE202"/>
          </a:solidFill>
          <a:ln w="9525">
            <a:solidFill>
              <a:srgbClr val="C4BF0B"/>
            </a:solidFill>
            <a:prstDash val="solid"/>
          </a:ln>
        </p:spPr>
      </p:sp>
      <p:sp>
        <p:nvSpPr>
          <p:cNvPr id="43" name="Text 16"/>
          <p:cNvSpPr/>
          <p:nvPr/>
        </p:nvSpPr>
        <p:spPr>
          <a:xfrm>
            <a:off x="1038225" y="6705600"/>
            <a:ext cx="3810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2550" b="1" dirty="0">
                <a:solidFill>
                  <a:srgbClr val="313611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2550" dirty="0"/>
          </a:p>
        </p:txBody>
      </p:sp>
      <p:pic>
        <p:nvPicPr>
          <p:cNvPr id="44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143375" y="4619625"/>
            <a:ext cx="400050" cy="466725"/>
          </a:xfrm>
          <a:prstGeom prst="rect">
            <a:avLst/>
          </a:prstGeom>
        </p:spPr>
      </p:pic>
      <p:pic>
        <p:nvPicPr>
          <p:cNvPr id="45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266825" y="800100"/>
            <a:ext cx="28575" cy="628650"/>
          </a:xfrm>
          <a:prstGeom prst="rect">
            <a:avLst/>
          </a:prstGeom>
        </p:spPr>
      </p:pic>
      <p:sp>
        <p:nvSpPr>
          <p:cNvPr id="46" name="Text 17"/>
          <p:cNvSpPr/>
          <p:nvPr/>
        </p:nvSpPr>
        <p:spPr>
          <a:xfrm>
            <a:off x="571500" y="8934450"/>
            <a:ext cx="345757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840" b="1" dirty="0">
                <a:solidFill>
                  <a:srgbClr val="B2B6B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840" dirty="0"/>
          </a:p>
        </p:txBody>
      </p:sp>
      <p:sp>
        <p:nvSpPr>
          <p:cNvPr id="47" name="Text 18"/>
          <p:cNvSpPr/>
          <p:nvPr/>
        </p:nvSpPr>
        <p:spPr>
          <a:xfrm>
            <a:off x="14706600" y="7153275"/>
            <a:ext cx="2486025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02"/>
              </a:lnSpc>
              <a:buNone/>
            </a:pPr>
            <a:r>
              <a:rPr lang="en-US" sz="1725" dirty="0">
                <a:solidFill>
                  <a:srgbClr val="93979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装置揭幕+运动体验</a:t>
            </a:r>
            <a:endParaRPr lang="en-US" sz="1725" dirty="0"/>
          </a:p>
          <a:p>
            <a:pPr algn="l" indent="0" marL="0">
              <a:lnSpc>
                <a:spcPts val="2302"/>
              </a:lnSpc>
              <a:buNone/>
            </a:pPr>
            <a:r>
              <a:rPr lang="en-US" sz="1725" dirty="0">
                <a:solidFill>
                  <a:srgbClr val="93979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EVERYDAY MOVE试穿</a:t>
            </a:r>
            <a:endParaRPr lang="en-US" sz="1725" dirty="0"/>
          </a:p>
        </p:txBody>
      </p:sp>
      <p:sp>
        <p:nvSpPr>
          <p:cNvPr id="48" name="Text 19"/>
          <p:cNvSpPr/>
          <p:nvPr/>
        </p:nvSpPr>
        <p:spPr>
          <a:xfrm>
            <a:off x="6067425" y="7153275"/>
            <a:ext cx="2247900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12"/>
              </a:lnSpc>
              <a:buNone/>
            </a:pPr>
            <a:r>
              <a:rPr lang="en-US" sz="1800" dirty="0">
                <a:solidFill>
                  <a:srgbClr val="9DA2A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本地运动场景</a:t>
            </a:r>
            <a:endParaRPr lang="en-US" sz="1800" dirty="0"/>
          </a:p>
          <a:p>
            <a:pPr algn="l" indent="0" marL="0">
              <a:lnSpc>
                <a:spcPts val="2412"/>
              </a:lnSpc>
              <a:buNone/>
            </a:pPr>
            <a:r>
              <a:rPr lang="en-US" sz="1800" dirty="0">
                <a:solidFill>
                  <a:srgbClr val="9DA2A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运动达人/跑团挑战</a:t>
            </a:r>
            <a:endParaRPr lang="en-US" sz="1800" dirty="0"/>
          </a:p>
        </p:txBody>
      </p:sp>
      <p:sp>
        <p:nvSpPr>
          <p:cNvPr id="49" name="Text 20"/>
          <p:cNvSpPr/>
          <p:nvPr/>
        </p:nvSpPr>
        <p:spPr>
          <a:xfrm>
            <a:off x="1685925" y="7153275"/>
            <a:ext cx="1828800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35"/>
              </a:lnSpc>
              <a:buNone/>
            </a:pPr>
            <a:r>
              <a:rPr lang="en-US" sz="1725" dirty="0">
                <a:solidFill>
                  <a:srgbClr val="9A9FA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识别运动类型</a:t>
            </a:r>
            <a:endParaRPr lang="en-US" sz="1725" dirty="0"/>
          </a:p>
          <a:p>
            <a:pPr algn="l" indent="0" marL="0">
              <a:lnSpc>
                <a:spcPts val="2335"/>
              </a:lnSpc>
              <a:buNone/>
            </a:pPr>
            <a:r>
              <a:rPr lang="en-US" sz="1725" dirty="0">
                <a:solidFill>
                  <a:srgbClr val="9A9FA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生成潮酷AI合照</a:t>
            </a:r>
            <a:endParaRPr lang="en-US" sz="1725" dirty="0"/>
          </a:p>
        </p:txBody>
      </p:sp>
      <p:sp>
        <p:nvSpPr>
          <p:cNvPr id="50" name="Text 21"/>
          <p:cNvSpPr/>
          <p:nvPr/>
        </p:nvSpPr>
        <p:spPr>
          <a:xfrm>
            <a:off x="15116175" y="8248650"/>
            <a:ext cx="77152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90"/>
              </a:lnSpc>
              <a:buNone/>
            </a:pPr>
            <a:r>
              <a:rPr lang="en-US" sz="2947" b="1" dirty="0">
                <a:solidFill>
                  <a:srgbClr val="CABE1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承接</a:t>
            </a:r>
            <a:endParaRPr lang="en-US" sz="2947" dirty="0"/>
          </a:p>
        </p:txBody>
      </p:sp>
      <p:sp>
        <p:nvSpPr>
          <p:cNvPr id="51" name="Text 22"/>
          <p:cNvSpPr/>
          <p:nvPr/>
        </p:nvSpPr>
        <p:spPr>
          <a:xfrm>
            <a:off x="11096625" y="8239125"/>
            <a:ext cx="7620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041"/>
              </a:lnSpc>
              <a:buNone/>
            </a:pPr>
            <a:r>
              <a:rPr lang="en-US" sz="2910" dirty="0">
                <a:solidFill>
                  <a:srgbClr val="CABC1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分享</a:t>
            </a:r>
            <a:endParaRPr lang="en-US" sz="2910" dirty="0"/>
          </a:p>
        </p:txBody>
      </p:sp>
      <p:sp>
        <p:nvSpPr>
          <p:cNvPr id="52" name="Text 23"/>
          <p:cNvSpPr/>
          <p:nvPr/>
        </p:nvSpPr>
        <p:spPr>
          <a:xfrm>
            <a:off x="6905625" y="8239125"/>
            <a:ext cx="771525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90"/>
              </a:lnSpc>
              <a:buNone/>
            </a:pPr>
            <a:r>
              <a:rPr lang="en-US" sz="2947" b="1" dirty="0">
                <a:solidFill>
                  <a:srgbClr val="CEC01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生成</a:t>
            </a:r>
            <a:endParaRPr lang="en-US" sz="2947" dirty="0"/>
          </a:p>
        </p:txBody>
      </p:sp>
      <p:sp>
        <p:nvSpPr>
          <p:cNvPr id="53" name="Text 24"/>
          <p:cNvSpPr/>
          <p:nvPr/>
        </p:nvSpPr>
        <p:spPr>
          <a:xfrm>
            <a:off x="2809875" y="8239125"/>
            <a:ext cx="742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087"/>
              </a:lnSpc>
              <a:buNone/>
            </a:pPr>
            <a:r>
              <a:rPr lang="en-US" sz="2837" dirty="0">
                <a:solidFill>
                  <a:srgbClr val="C7BC1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参与</a:t>
            </a:r>
            <a:endParaRPr lang="en-US" sz="2837" dirty="0"/>
          </a:p>
        </p:txBody>
      </p:sp>
      <p:sp>
        <p:nvSpPr>
          <p:cNvPr id="54" name="Text 25"/>
          <p:cNvSpPr/>
          <p:nvPr/>
        </p:nvSpPr>
        <p:spPr>
          <a:xfrm>
            <a:off x="14716125" y="6696075"/>
            <a:ext cx="198120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26"/>
              </a:lnSpc>
              <a:buNone/>
            </a:pPr>
            <a:r>
              <a:rPr lang="en-US" sz="2441" dirty="0">
                <a:solidFill>
                  <a:srgbClr val="B5AE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8月8日门店日</a:t>
            </a:r>
            <a:endParaRPr lang="en-US" sz="2441" dirty="0"/>
          </a:p>
        </p:txBody>
      </p:sp>
      <p:sp>
        <p:nvSpPr>
          <p:cNvPr id="55" name="Text 26"/>
          <p:cNvSpPr/>
          <p:nvPr/>
        </p:nvSpPr>
        <p:spPr>
          <a:xfrm>
            <a:off x="10515600" y="7153275"/>
            <a:ext cx="2543175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45"/>
              </a:lnSpc>
              <a:buNone/>
            </a:pPr>
            <a:r>
              <a:rPr lang="en-US" sz="1800" dirty="0">
                <a:solidFill>
                  <a:srgbClr val="9B9FA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#看着就想动</a:t>
            </a:r>
            <a:endParaRPr lang="en-US" sz="1800" dirty="0"/>
          </a:p>
          <a:p>
            <a:pPr algn="l" indent="0" marL="0">
              <a:lnSpc>
                <a:spcPts val="2445"/>
              </a:lnSpc>
              <a:buNone/>
            </a:pPr>
            <a:r>
              <a:rPr lang="en-US" sz="1800" dirty="0">
                <a:solidFill>
                  <a:srgbClr val="9B9FA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剪影滤镜+AI合照UGC</a:t>
            </a:r>
            <a:endParaRPr lang="en-US" sz="1800" dirty="0"/>
          </a:p>
        </p:txBody>
      </p:sp>
      <p:sp>
        <p:nvSpPr>
          <p:cNvPr id="56" name="Text 27"/>
          <p:cNvSpPr/>
          <p:nvPr/>
        </p:nvSpPr>
        <p:spPr>
          <a:xfrm>
            <a:off x="10525125" y="6705600"/>
            <a:ext cx="1152525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2198" dirty="0">
                <a:solidFill>
                  <a:srgbClr val="B6AF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社媒传播</a:t>
            </a:r>
            <a:endParaRPr lang="en-US" sz="2198" dirty="0"/>
          </a:p>
        </p:txBody>
      </p:sp>
      <p:sp>
        <p:nvSpPr>
          <p:cNvPr id="57" name="Text 28"/>
          <p:cNvSpPr/>
          <p:nvPr/>
        </p:nvSpPr>
        <p:spPr>
          <a:xfrm>
            <a:off x="6067425" y="6696075"/>
            <a:ext cx="114300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59"/>
              </a:lnSpc>
              <a:buNone/>
            </a:pPr>
            <a:r>
              <a:rPr lang="en-US" sz="2183" dirty="0">
                <a:solidFill>
                  <a:srgbClr val="B2AB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城市联动</a:t>
            </a:r>
            <a:endParaRPr lang="en-US" sz="2183" dirty="0"/>
          </a:p>
        </p:txBody>
      </p:sp>
      <p:sp>
        <p:nvSpPr>
          <p:cNvPr id="58" name="Text 29"/>
          <p:cNvSpPr/>
          <p:nvPr/>
        </p:nvSpPr>
        <p:spPr>
          <a:xfrm>
            <a:off x="1685925" y="6696075"/>
            <a:ext cx="21717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36"/>
              </a:lnSpc>
              <a:buNone/>
            </a:pPr>
            <a:r>
              <a:rPr lang="en-US" sz="2392" b="1" dirty="0">
                <a:solidFill>
                  <a:srgbClr val="B3AD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头部门店AI装置</a:t>
            </a:r>
            <a:endParaRPr lang="en-US" sz="2392" dirty="0"/>
          </a:p>
        </p:txBody>
      </p:sp>
      <p:sp>
        <p:nvSpPr>
          <p:cNvPr id="59" name="Text 30"/>
          <p:cNvSpPr/>
          <p:nvPr/>
        </p:nvSpPr>
        <p:spPr>
          <a:xfrm>
            <a:off x="3333750" y="4191000"/>
            <a:ext cx="295275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37"/>
              </a:lnSpc>
              <a:buNone/>
            </a:pPr>
            <a:r>
              <a:rPr lang="en-US" sz="1059" dirty="0">
                <a:solidFill>
                  <a:srgbClr val="B1AC22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RUN</a:t>
            </a:r>
            <a:endParaRPr lang="en-US" sz="1059" dirty="0"/>
          </a:p>
        </p:txBody>
      </p:sp>
      <p:sp>
        <p:nvSpPr>
          <p:cNvPr id="60" name="Text 31"/>
          <p:cNvSpPr/>
          <p:nvPr/>
        </p:nvSpPr>
        <p:spPr>
          <a:xfrm>
            <a:off x="533400" y="1552575"/>
            <a:ext cx="13887450" cy="1038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7275"/>
              </a:lnSpc>
              <a:buNone/>
            </a:pPr>
            <a:r>
              <a:rPr lang="en-US" sz="5160" b="1" dirty="0">
                <a:solidFill>
                  <a:srgbClr val="DBCC0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在地活动一一让“看着，就想动”在现实中发生</a:t>
            </a:r>
            <a:endParaRPr lang="en-US" sz="5160" dirty="0"/>
          </a:p>
        </p:txBody>
      </p:sp>
      <p:sp>
        <p:nvSpPr>
          <p:cNvPr id="61" name="Text 32"/>
          <p:cNvSpPr/>
          <p:nvPr/>
        </p:nvSpPr>
        <p:spPr>
          <a:xfrm>
            <a:off x="1704975" y="971550"/>
            <a:ext cx="16383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17"/>
              </a:lnSpc>
              <a:buNone/>
            </a:pPr>
            <a:r>
              <a:rPr lang="en-US" sz="2219" dirty="0">
                <a:solidFill>
                  <a:srgbClr val="A4A9B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ACTIVATION</a:t>
            </a:r>
            <a:endParaRPr lang="en-US" sz="2219" dirty="0"/>
          </a:p>
        </p:txBody>
      </p:sp>
      <p:sp>
        <p:nvSpPr>
          <p:cNvPr id="62" name="Text 33"/>
          <p:cNvSpPr/>
          <p:nvPr/>
        </p:nvSpPr>
        <p:spPr>
          <a:xfrm>
            <a:off x="381000" y="847725"/>
            <a:ext cx="561975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136"/>
              </a:lnSpc>
              <a:buNone/>
            </a:pPr>
            <a:r>
              <a:rPr lang="en-US" sz="3860" dirty="0">
                <a:solidFill>
                  <a:srgbClr val="C3C5C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13</a:t>
            </a:r>
            <a:endParaRPr lang="en-US" sz="3860" dirty="0"/>
          </a:p>
        </p:txBody>
      </p:sp>
      <p:pic>
        <p:nvPicPr>
          <p:cNvPr id="63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7021175" y="238125"/>
            <a:ext cx="152400" cy="152400"/>
          </a:xfrm>
          <a:prstGeom prst="rect">
            <a:avLst/>
          </a:prstGeom>
        </p:spPr>
      </p:pic>
      <p:sp>
        <p:nvSpPr>
          <p:cNvPr id="64" name="Text 34"/>
          <p:cNvSpPr/>
          <p:nvPr/>
        </p:nvSpPr>
        <p:spPr>
          <a:xfrm>
            <a:off x="15535275" y="161925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4"/>
              </a:lnSpc>
              <a:buNone/>
            </a:pPr>
            <a:r>
              <a:rPr lang="en-US" sz="1637" dirty="0">
                <a:solidFill>
                  <a:srgbClr val="7C77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65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5135225" y="238125"/>
            <a:ext cx="161925" cy="152400"/>
          </a:xfrm>
          <a:prstGeom prst="rect">
            <a:avLst/>
          </a:prstGeom>
        </p:spPr>
      </p:pic>
      <p:sp>
        <p:nvSpPr>
          <p:cNvPr id="66" name="Text 35"/>
          <p:cNvSpPr/>
          <p:nvPr/>
        </p:nvSpPr>
        <p:spPr>
          <a:xfrm>
            <a:off x="13639800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7"/>
              </a:lnSpc>
              <a:buNone/>
            </a:pPr>
            <a:r>
              <a:rPr lang="en-US" sz="1649" dirty="0">
                <a:solidFill>
                  <a:srgbClr val="7C7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67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3239750" y="238125"/>
            <a:ext cx="152400" cy="152400"/>
          </a:xfrm>
          <a:prstGeom prst="rect">
            <a:avLst/>
          </a:prstGeom>
        </p:spPr>
      </p:pic>
      <p:pic>
        <p:nvPicPr>
          <p:cNvPr id="68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2192000" y="352425"/>
            <a:ext cx="38100" cy="76200"/>
          </a:xfrm>
          <a:prstGeom prst="rect">
            <a:avLst/>
          </a:prstGeom>
        </p:spPr>
      </p:pic>
      <p:sp>
        <p:nvSpPr>
          <p:cNvPr id="69" name="Text 36"/>
          <p:cNvSpPr/>
          <p:nvPr/>
        </p:nvSpPr>
        <p:spPr>
          <a:xfrm>
            <a:off x="12372975" y="171450"/>
            <a:ext cx="657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635" dirty="0">
                <a:solidFill>
                  <a:srgbClr val="88822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635" dirty="0"/>
          </a:p>
        </p:txBody>
      </p:sp>
      <p:sp>
        <p:nvSpPr>
          <p:cNvPr id="70" name="Text 37"/>
          <p:cNvSpPr/>
          <p:nvPr/>
        </p:nvSpPr>
        <p:spPr>
          <a:xfrm>
            <a:off x="11715750" y="171450"/>
            <a:ext cx="438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674" dirty="0">
                <a:solidFill>
                  <a:srgbClr val="8480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</a:t>
            </a:r>
            <a:endParaRPr lang="en-US" sz="1674" dirty="0"/>
          </a:p>
        </p:txBody>
      </p:sp>
      <p:pic>
        <p:nvPicPr>
          <p:cNvPr id="71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1334750" y="238125"/>
            <a:ext cx="142875" cy="152400"/>
          </a:xfrm>
          <a:prstGeom prst="rect">
            <a:avLst/>
          </a:prstGeom>
        </p:spPr>
      </p:pic>
      <p:sp>
        <p:nvSpPr>
          <p:cNvPr id="72" name="Text 38"/>
          <p:cNvSpPr/>
          <p:nvPr/>
        </p:nvSpPr>
        <p:spPr>
          <a:xfrm>
            <a:off x="9820275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B77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73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9429750" y="238125"/>
            <a:ext cx="152400" cy="152400"/>
          </a:xfrm>
          <a:prstGeom prst="rect">
            <a:avLst/>
          </a:prstGeom>
        </p:spPr>
      </p:pic>
      <p:sp>
        <p:nvSpPr>
          <p:cNvPr id="74" name="Text 39"/>
          <p:cNvSpPr/>
          <p:nvPr/>
        </p:nvSpPr>
        <p:spPr>
          <a:xfrm>
            <a:off x="8572500" y="161925"/>
            <a:ext cx="6381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03"/>
              </a:lnSpc>
              <a:buNone/>
            </a:pPr>
            <a:r>
              <a:rPr lang="en-US" sz="1625" dirty="0">
                <a:solidFill>
                  <a:srgbClr val="7E79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625" dirty="0"/>
          </a:p>
        </p:txBody>
      </p:sp>
      <p:sp>
        <p:nvSpPr>
          <p:cNvPr id="75" name="Text 40"/>
          <p:cNvSpPr/>
          <p:nvPr/>
        </p:nvSpPr>
        <p:spPr>
          <a:xfrm>
            <a:off x="7924800" y="161925"/>
            <a:ext cx="5143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22"/>
              </a:lnSpc>
              <a:buNone/>
            </a:pPr>
            <a:r>
              <a:rPr lang="en-US" sz="1310" dirty="0">
                <a:solidFill>
                  <a:srgbClr val="7F791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</a:t>
            </a:r>
            <a:endParaRPr lang="en-US" sz="1310" dirty="0"/>
          </a:p>
        </p:txBody>
      </p:sp>
      <p:pic>
        <p:nvPicPr>
          <p:cNvPr id="76" name="Image 33" descr="preencoded.png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7524750" y="238125"/>
            <a:ext cx="152400" cy="152400"/>
          </a:xfrm>
          <a:prstGeom prst="rect">
            <a:avLst/>
          </a:prstGeom>
        </p:spPr>
      </p:pic>
      <p:sp>
        <p:nvSpPr>
          <p:cNvPr id="77" name="Text 41"/>
          <p:cNvSpPr/>
          <p:nvPr/>
        </p:nvSpPr>
        <p:spPr>
          <a:xfrm>
            <a:off x="6667500" y="161925"/>
            <a:ext cx="6477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635" dirty="0">
                <a:solidFill>
                  <a:srgbClr val="7C752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635" dirty="0"/>
          </a:p>
        </p:txBody>
      </p:sp>
      <p:sp>
        <p:nvSpPr>
          <p:cNvPr id="78" name="Text 42"/>
          <p:cNvSpPr/>
          <p:nvPr/>
        </p:nvSpPr>
        <p:spPr>
          <a:xfrm>
            <a:off x="6000750" y="161925"/>
            <a:ext cx="4572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28"/>
              </a:lnSpc>
              <a:buNone/>
            </a:pPr>
            <a:r>
              <a:rPr lang="en-US" sz="1747" dirty="0">
                <a:solidFill>
                  <a:srgbClr val="8681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</a:t>
            </a:r>
            <a:endParaRPr lang="en-US" sz="1747" dirty="0"/>
          </a:p>
        </p:txBody>
      </p:sp>
      <p:pic>
        <p:nvPicPr>
          <p:cNvPr id="79" name="Image 34" descr="preencoded.png">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5619750" y="238125"/>
            <a:ext cx="152400" cy="152400"/>
          </a:xfrm>
          <a:prstGeom prst="rect">
            <a:avLst/>
          </a:prstGeom>
        </p:spPr>
      </p:pic>
      <p:pic>
        <p:nvPicPr>
          <p:cNvPr id="80" name="Image 35" descr="preencoded.png">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581525" y="352425"/>
            <a:ext cx="28575" cy="76200"/>
          </a:xfrm>
          <a:prstGeom prst="rect">
            <a:avLst/>
          </a:prstGeom>
        </p:spPr>
      </p:pic>
      <p:sp>
        <p:nvSpPr>
          <p:cNvPr id="81" name="Text 43"/>
          <p:cNvSpPr/>
          <p:nvPr/>
        </p:nvSpPr>
        <p:spPr>
          <a:xfrm>
            <a:off x="4772025" y="161925"/>
            <a:ext cx="6381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48"/>
              </a:lnSpc>
              <a:buNone/>
            </a:pPr>
            <a:r>
              <a:rPr lang="en-US" sz="1625" dirty="0">
                <a:solidFill>
                  <a:srgbClr val="7B73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625" dirty="0"/>
          </a:p>
        </p:txBody>
      </p:sp>
      <p:sp>
        <p:nvSpPr>
          <p:cNvPr id="82" name="Text 44"/>
          <p:cNvSpPr/>
          <p:nvPr/>
        </p:nvSpPr>
        <p:spPr>
          <a:xfrm>
            <a:off x="4095750" y="161925"/>
            <a:ext cx="4476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702" b="1" dirty="0">
                <a:solidFill>
                  <a:srgbClr val="817C1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</a:t>
            </a:r>
            <a:endParaRPr lang="en-US" sz="1702" dirty="0"/>
          </a:p>
        </p:txBody>
      </p:sp>
      <p:pic>
        <p:nvPicPr>
          <p:cNvPr id="83" name="Image 36" descr="preencoded.png">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3714750" y="238125"/>
            <a:ext cx="152400" cy="152400"/>
          </a:xfrm>
          <a:prstGeom prst="rect">
            <a:avLst/>
          </a:prstGeom>
        </p:spPr>
      </p:pic>
      <p:sp>
        <p:nvSpPr>
          <p:cNvPr id="84" name="Text 45"/>
          <p:cNvSpPr/>
          <p:nvPr/>
        </p:nvSpPr>
        <p:spPr>
          <a:xfrm>
            <a:off x="2857500" y="171450"/>
            <a:ext cx="647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98"/>
              </a:lnSpc>
              <a:buNone/>
            </a:pPr>
            <a:r>
              <a:rPr lang="en-US" sz="1649" dirty="0">
                <a:solidFill>
                  <a:srgbClr val="86812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649" dirty="0"/>
          </a:p>
        </p:txBody>
      </p:sp>
      <p:sp>
        <p:nvSpPr>
          <p:cNvPr id="85" name="Text 46"/>
          <p:cNvSpPr/>
          <p:nvPr/>
        </p:nvSpPr>
        <p:spPr>
          <a:xfrm>
            <a:off x="2667000" y="171450"/>
            <a:ext cx="1238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557"/>
              </a:lnSpc>
              <a:buNone/>
            </a:pPr>
            <a:r>
              <a:rPr lang="en-US" sz="946" dirty="0">
                <a:solidFill>
                  <a:srgbClr val="777A3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，</a:t>
            </a:r>
            <a:endParaRPr lang="en-US" sz="946" dirty="0"/>
          </a:p>
        </p:txBody>
      </p:sp>
      <p:sp>
        <p:nvSpPr>
          <p:cNvPr id="86" name="Text 47"/>
          <p:cNvSpPr/>
          <p:nvPr/>
        </p:nvSpPr>
        <p:spPr>
          <a:xfrm>
            <a:off x="2200275" y="171450"/>
            <a:ext cx="438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674" dirty="0">
                <a:solidFill>
                  <a:srgbClr val="827C1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</a:t>
            </a:r>
            <a:endParaRPr lang="en-US" sz="1674" dirty="0"/>
          </a:p>
        </p:txBody>
      </p:sp>
      <p:pic>
        <p:nvPicPr>
          <p:cNvPr id="87" name="Image 37" descr="preencoded.png">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809750" y="238125"/>
            <a:ext cx="152400" cy="152400"/>
          </a:xfrm>
          <a:prstGeom prst="rect">
            <a:avLst/>
          </a:prstGeom>
        </p:spPr>
      </p:pic>
      <p:sp>
        <p:nvSpPr>
          <p:cNvPr id="88" name="Text 48"/>
          <p:cNvSpPr/>
          <p:nvPr/>
        </p:nvSpPr>
        <p:spPr>
          <a:xfrm>
            <a:off x="914400" y="171450"/>
            <a:ext cx="657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22"/>
              </a:lnSpc>
              <a:buNone/>
            </a:pPr>
            <a:r>
              <a:rPr lang="en-US" sz="1674" dirty="0">
                <a:solidFill>
                  <a:srgbClr val="8A842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674" dirty="0"/>
          </a:p>
        </p:txBody>
      </p:sp>
      <p:sp>
        <p:nvSpPr>
          <p:cNvPr id="89" name="Text 49"/>
          <p:cNvSpPr/>
          <p:nvPr/>
        </p:nvSpPr>
        <p:spPr>
          <a:xfrm>
            <a:off x="228600" y="161925"/>
            <a:ext cx="495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702" b="1" dirty="0">
                <a:solidFill>
                  <a:srgbClr val="827C1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</a:t>
            </a:r>
            <a:endParaRPr lang="en-US" sz="17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" y="9391650"/>
            <a:ext cx="16040100" cy="95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6650" y="5257800"/>
            <a:ext cx="6343650" cy="37623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44950" y="8963025"/>
            <a:ext cx="1066800" cy="38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11325" y="5553075"/>
            <a:ext cx="962025" cy="438150"/>
          </a:xfrm>
          <a:prstGeom prst="rect">
            <a:avLst/>
          </a:prstGeom>
        </p:spPr>
      </p:pic>
      <p:sp>
        <p:nvSpPr>
          <p:cNvPr id="8" name="Shape 0"/>
          <p:cNvSpPr/>
          <p:nvPr/>
        </p:nvSpPr>
        <p:spPr>
          <a:xfrm>
            <a:off x="552450" y="9448800"/>
            <a:ext cx="15954375" cy="9525"/>
          </a:xfrm>
          <a:prstGeom prst="rect">
            <a:avLst/>
          </a:prstGeom>
          <a:solidFill>
            <a:srgbClr val="939B2C"/>
          </a:solidFill>
          <a:ln/>
        </p:spPr>
      </p:sp>
      <p:sp>
        <p:nvSpPr>
          <p:cNvPr id="9" name="Text 1"/>
          <p:cNvSpPr/>
          <p:nvPr/>
        </p:nvSpPr>
        <p:spPr>
          <a:xfrm>
            <a:off x="561975" y="9077325"/>
            <a:ext cx="30861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8"/>
              </a:lnSpc>
              <a:buNone/>
            </a:pPr>
            <a:r>
              <a:rPr lang="en-US" sz="1642" b="1" dirty="0">
                <a:solidFill>
                  <a:srgbClr val="ABB1B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642" dirty="0"/>
          </a:p>
        </p:txBody>
      </p:sp>
      <p:pic>
        <p:nvPicPr>
          <p:cNvPr id="1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950" y="8496300"/>
            <a:ext cx="400050" cy="390525"/>
          </a:xfrm>
          <a:prstGeom prst="rect">
            <a:avLst/>
          </a:prstGeom>
        </p:spPr>
      </p:pic>
      <p:pic>
        <p:nvPicPr>
          <p:cNvPr id="1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550" y="5143500"/>
            <a:ext cx="10363200" cy="3086100"/>
          </a:xfrm>
          <a:prstGeom prst="rect">
            <a:avLst/>
          </a:prstGeom>
        </p:spPr>
      </p:pic>
      <p:pic>
        <p:nvPicPr>
          <p:cNvPr id="1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72825" y="4448175"/>
            <a:ext cx="200025" cy="314325"/>
          </a:xfrm>
          <a:prstGeom prst="rect">
            <a:avLst/>
          </a:prstGeom>
        </p:spPr>
      </p:pic>
      <p:pic>
        <p:nvPicPr>
          <p:cNvPr id="13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91200" y="4448175"/>
            <a:ext cx="190500" cy="304800"/>
          </a:xfrm>
          <a:prstGeom prst="rect">
            <a:avLst/>
          </a:prstGeom>
        </p:spPr>
      </p:pic>
      <p:pic>
        <p:nvPicPr>
          <p:cNvPr id="14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95425" y="4286250"/>
            <a:ext cx="476250" cy="666750"/>
          </a:xfrm>
          <a:prstGeom prst="rect">
            <a:avLst/>
          </a:prstGeom>
        </p:spPr>
      </p:pic>
      <p:pic>
        <p:nvPicPr>
          <p:cNvPr id="15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820525" y="3743325"/>
            <a:ext cx="161925" cy="161925"/>
          </a:xfrm>
          <a:prstGeom prst="rect">
            <a:avLst/>
          </a:prstGeom>
        </p:spPr>
      </p:pic>
      <p:pic>
        <p:nvPicPr>
          <p:cNvPr id="16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38900" y="3743325"/>
            <a:ext cx="152400" cy="152400"/>
          </a:xfrm>
          <a:prstGeom prst="rect">
            <a:avLst/>
          </a:prstGeom>
        </p:spPr>
      </p:pic>
      <p:pic>
        <p:nvPicPr>
          <p:cNvPr id="17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8175" y="3743325"/>
            <a:ext cx="161925" cy="152400"/>
          </a:xfrm>
          <a:prstGeom prst="rect">
            <a:avLst/>
          </a:prstGeom>
        </p:spPr>
      </p:pic>
      <p:sp>
        <p:nvSpPr>
          <p:cNvPr id="18" name="Shape 2"/>
          <p:cNvSpPr/>
          <p:nvPr/>
        </p:nvSpPr>
        <p:spPr>
          <a:xfrm>
            <a:off x="2667000" y="3324225"/>
            <a:ext cx="15001875" cy="9525"/>
          </a:xfrm>
          <a:prstGeom prst="rect">
            <a:avLst/>
          </a:prstGeom>
          <a:solidFill>
            <a:srgbClr val="7F8B99"/>
          </a:solidFill>
          <a:ln/>
        </p:spPr>
      </p:sp>
      <p:pic>
        <p:nvPicPr>
          <p:cNvPr id="19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66825" y="828675"/>
            <a:ext cx="28575" cy="628650"/>
          </a:xfrm>
          <a:prstGeom prst="rect">
            <a:avLst/>
          </a:prstGeom>
        </p:spPr>
      </p:pic>
      <p:sp>
        <p:nvSpPr>
          <p:cNvPr id="20" name="Text 3"/>
          <p:cNvSpPr/>
          <p:nvPr/>
        </p:nvSpPr>
        <p:spPr>
          <a:xfrm>
            <a:off x="11515725" y="6381750"/>
            <a:ext cx="647700" cy="962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56"/>
              </a:lnSpc>
              <a:buNone/>
            </a:pPr>
            <a:r>
              <a:rPr lang="en-US" sz="1086" dirty="0">
                <a:solidFill>
                  <a:srgbClr val="8E949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NRC</a:t>
            </a:r>
            <a:endParaRPr lang="en-US" sz="1086" dirty="0"/>
          </a:p>
          <a:p>
            <a:pPr algn="l" indent="0" marL="0">
              <a:lnSpc>
                <a:spcPts val="1356"/>
              </a:lnSpc>
              <a:buNone/>
            </a:pPr>
            <a:r>
              <a:rPr lang="en-US" sz="1086" dirty="0">
                <a:solidFill>
                  <a:srgbClr val="8E949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ADT</a:t>
            </a:r>
            <a:endParaRPr lang="en-US" sz="1086" dirty="0"/>
          </a:p>
          <a:p>
            <a:pPr algn="l" indent="0" marL="0">
              <a:lnSpc>
                <a:spcPts val="1356"/>
              </a:lnSpc>
              <a:buNone/>
            </a:pPr>
            <a:r>
              <a:rPr lang="en-US" sz="1086" dirty="0">
                <a:solidFill>
                  <a:srgbClr val="8E949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NIKE APP</a:t>
            </a:r>
            <a:endParaRPr lang="en-US" sz="1086" dirty="0"/>
          </a:p>
          <a:p>
            <a:pPr algn="l" indent="0" marL="0">
              <a:lnSpc>
                <a:spcPts val="1356"/>
              </a:lnSpc>
              <a:buNone/>
            </a:pPr>
            <a:r>
              <a:rPr lang="en-US" sz="1086" dirty="0">
                <a:solidFill>
                  <a:srgbClr val="8E949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头部门店</a:t>
            </a:r>
            <a:endParaRPr lang="en-US" sz="1086" dirty="0"/>
          </a:p>
        </p:txBody>
      </p:sp>
      <p:sp>
        <p:nvSpPr>
          <p:cNvPr id="21" name="Text 4"/>
          <p:cNvSpPr/>
          <p:nvPr/>
        </p:nvSpPr>
        <p:spPr>
          <a:xfrm>
            <a:off x="1295400" y="8515350"/>
            <a:ext cx="52482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725" dirty="0">
                <a:solidFill>
                  <a:srgbClr val="A3A9A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不做电视广告/大规模户外/大规模付费媒介</a:t>
            </a:r>
            <a:endParaRPr lang="en-US" sz="1725" dirty="0"/>
          </a:p>
        </p:txBody>
      </p:sp>
      <p:sp>
        <p:nvSpPr>
          <p:cNvPr id="22" name="Text 5"/>
          <p:cNvSpPr/>
          <p:nvPr/>
        </p:nvSpPr>
        <p:spPr>
          <a:xfrm>
            <a:off x="13049250" y="4819650"/>
            <a:ext cx="34099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800" dirty="0">
                <a:solidFill>
                  <a:srgbClr val="9AA3A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NRC+ADT+Nike App+头部门店</a:t>
            </a:r>
            <a:endParaRPr lang="en-US" sz="1800" dirty="0"/>
          </a:p>
        </p:txBody>
      </p:sp>
      <p:sp>
        <p:nvSpPr>
          <p:cNvPr id="23" name="Text 6"/>
          <p:cNvSpPr/>
          <p:nvPr/>
        </p:nvSpPr>
        <p:spPr>
          <a:xfrm>
            <a:off x="12182475" y="4305300"/>
            <a:ext cx="6096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06"/>
              </a:lnSpc>
              <a:buNone/>
            </a:pPr>
            <a:r>
              <a:rPr lang="en-US" sz="4187" b="1" dirty="0">
                <a:solidFill>
                  <a:srgbClr val="D6CB1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4187" dirty="0"/>
          </a:p>
        </p:txBody>
      </p:sp>
      <p:sp>
        <p:nvSpPr>
          <p:cNvPr id="24" name="Text 7"/>
          <p:cNvSpPr/>
          <p:nvPr/>
        </p:nvSpPr>
        <p:spPr>
          <a:xfrm>
            <a:off x="8143875" y="4810125"/>
            <a:ext cx="19621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75"/>
              </a:lnSpc>
              <a:buNone/>
            </a:pPr>
            <a:r>
              <a:rPr lang="en-US" sz="1733" dirty="0">
                <a:solidFill>
                  <a:srgbClr val="949BA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KOL+轻量化信息流</a:t>
            </a:r>
            <a:endParaRPr lang="en-US" sz="1733" dirty="0"/>
          </a:p>
        </p:txBody>
      </p:sp>
      <p:sp>
        <p:nvSpPr>
          <p:cNvPr id="25" name="Text 8"/>
          <p:cNvSpPr/>
          <p:nvPr/>
        </p:nvSpPr>
        <p:spPr>
          <a:xfrm>
            <a:off x="2143125" y="4800600"/>
            <a:ext cx="21240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763" dirty="0">
                <a:solidFill>
                  <a:srgbClr val="9BA2A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TVC+KV占预算大头</a:t>
            </a:r>
            <a:endParaRPr lang="en-US" sz="1763" dirty="0"/>
          </a:p>
        </p:txBody>
      </p:sp>
      <p:sp>
        <p:nvSpPr>
          <p:cNvPr id="26" name="Text 9"/>
          <p:cNvSpPr/>
          <p:nvPr/>
        </p:nvSpPr>
        <p:spPr>
          <a:xfrm>
            <a:off x="13058775" y="4343400"/>
            <a:ext cx="178117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36"/>
              </a:lnSpc>
              <a:buNone/>
            </a:pPr>
            <a:r>
              <a:rPr lang="en-US" sz="2268" b="1" dirty="0">
                <a:solidFill>
                  <a:srgbClr val="BCB41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自有渠道承接</a:t>
            </a:r>
            <a:endParaRPr lang="en-US" sz="2268" dirty="0"/>
          </a:p>
        </p:txBody>
      </p:sp>
      <p:sp>
        <p:nvSpPr>
          <p:cNvPr id="27" name="Text 10"/>
          <p:cNvSpPr/>
          <p:nvPr/>
        </p:nvSpPr>
        <p:spPr>
          <a:xfrm>
            <a:off x="8134350" y="4343400"/>
            <a:ext cx="120967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33"/>
              </a:lnSpc>
              <a:buNone/>
            </a:pPr>
            <a:r>
              <a:rPr lang="en-US" sz="2310" b="1" dirty="0">
                <a:solidFill>
                  <a:srgbClr val="BCB31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社媒放大</a:t>
            </a:r>
            <a:endParaRPr lang="en-US" sz="2310" dirty="0"/>
          </a:p>
        </p:txBody>
      </p:sp>
      <p:sp>
        <p:nvSpPr>
          <p:cNvPr id="28" name="Text 11"/>
          <p:cNvSpPr/>
          <p:nvPr/>
        </p:nvSpPr>
        <p:spPr>
          <a:xfrm>
            <a:off x="7296150" y="4305300"/>
            <a:ext cx="6096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15"/>
              </a:lnSpc>
              <a:buNone/>
            </a:pPr>
            <a:r>
              <a:rPr lang="en-US" sz="4187" b="1" dirty="0">
                <a:solidFill>
                  <a:srgbClr val="D9CC12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4187" dirty="0"/>
          </a:p>
        </p:txBody>
      </p:sp>
      <p:sp>
        <p:nvSpPr>
          <p:cNvPr id="29" name="Text 12"/>
          <p:cNvSpPr/>
          <p:nvPr/>
        </p:nvSpPr>
        <p:spPr>
          <a:xfrm>
            <a:off x="2162175" y="4343400"/>
            <a:ext cx="119062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44"/>
              </a:lnSpc>
              <a:buNone/>
            </a:pPr>
            <a:r>
              <a:rPr lang="en-US" sz="2274" b="1" dirty="0">
                <a:solidFill>
                  <a:srgbClr val="BBB31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内容驱动</a:t>
            </a:r>
            <a:endParaRPr lang="en-US" sz="2274" dirty="0"/>
          </a:p>
        </p:txBody>
      </p:sp>
      <p:sp>
        <p:nvSpPr>
          <p:cNvPr id="30" name="Text 13"/>
          <p:cNvSpPr/>
          <p:nvPr/>
        </p:nvSpPr>
        <p:spPr>
          <a:xfrm>
            <a:off x="12163425" y="3667125"/>
            <a:ext cx="41719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3"/>
              </a:lnSpc>
              <a:buNone/>
            </a:pPr>
            <a:r>
              <a:rPr lang="en-US" sz="1771" dirty="0">
                <a:solidFill>
                  <a:srgbClr val="9BA3A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消费者通过小红书、抖音、微信接触品牌</a:t>
            </a:r>
            <a:endParaRPr lang="en-US" sz="1771" dirty="0"/>
          </a:p>
        </p:txBody>
      </p:sp>
      <p:sp>
        <p:nvSpPr>
          <p:cNvPr id="31" name="Text 14"/>
          <p:cNvSpPr/>
          <p:nvPr/>
        </p:nvSpPr>
        <p:spPr>
          <a:xfrm>
            <a:off x="6772275" y="3648075"/>
            <a:ext cx="34956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921"/>
              </a:lnSpc>
              <a:buNone/>
            </a:pPr>
            <a:r>
              <a:rPr lang="en-US" sz="1780" dirty="0">
                <a:solidFill>
                  <a:srgbClr val="9AA0A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感染力靠内容传播，不靠媒介轰炸</a:t>
            </a:r>
            <a:endParaRPr lang="en-US" sz="1780" dirty="0"/>
          </a:p>
        </p:txBody>
      </p:sp>
      <p:sp>
        <p:nvSpPr>
          <p:cNvPr id="32" name="Text 15"/>
          <p:cNvSpPr/>
          <p:nvPr/>
        </p:nvSpPr>
        <p:spPr>
          <a:xfrm>
            <a:off x="990600" y="3667125"/>
            <a:ext cx="3543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29"/>
              </a:lnSpc>
              <a:buNone/>
            </a:pPr>
            <a:r>
              <a:rPr lang="en-US" sz="1829" dirty="0">
                <a:solidFill>
                  <a:srgbClr val="999FA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300万预算必须优先保证内容质量</a:t>
            </a:r>
            <a:endParaRPr lang="en-US" sz="1829" dirty="0"/>
          </a:p>
        </p:txBody>
      </p:sp>
      <p:sp>
        <p:nvSpPr>
          <p:cNvPr id="33" name="Text 16"/>
          <p:cNvSpPr/>
          <p:nvPr/>
        </p:nvSpPr>
        <p:spPr>
          <a:xfrm>
            <a:off x="676275" y="3095625"/>
            <a:ext cx="186690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75"/>
              </a:lnSpc>
              <a:buNone/>
            </a:pPr>
            <a:r>
              <a:rPr lang="en-US" sz="2038" dirty="0">
                <a:solidFill>
                  <a:srgbClr val="A7ACB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为什么这样考虑</a:t>
            </a:r>
            <a:endParaRPr lang="en-US" sz="2038" dirty="0"/>
          </a:p>
        </p:txBody>
      </p:sp>
      <p:sp>
        <p:nvSpPr>
          <p:cNvPr id="34" name="Text 17"/>
          <p:cNvSpPr/>
          <p:nvPr/>
        </p:nvSpPr>
        <p:spPr>
          <a:xfrm>
            <a:off x="609600" y="1657350"/>
            <a:ext cx="12553950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812"/>
              </a:lnSpc>
              <a:buNone/>
            </a:pPr>
            <a:r>
              <a:rPr lang="en-US" sz="5992" b="1" dirty="0">
                <a:solidFill>
                  <a:srgbClr val="E1D20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内容驱动，社媒放大，自有渠道承接</a:t>
            </a:r>
            <a:endParaRPr lang="en-US" sz="5992" dirty="0"/>
          </a:p>
        </p:txBody>
      </p:sp>
      <p:sp>
        <p:nvSpPr>
          <p:cNvPr id="35" name="Text 18"/>
          <p:cNvSpPr/>
          <p:nvPr/>
        </p:nvSpPr>
        <p:spPr>
          <a:xfrm>
            <a:off x="1724025" y="1009650"/>
            <a:ext cx="238125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2123" dirty="0">
                <a:solidFill>
                  <a:srgbClr val="A3A9A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MEDIA STRATEGY</a:t>
            </a:r>
            <a:endParaRPr lang="en-US" sz="2123" dirty="0"/>
          </a:p>
        </p:txBody>
      </p:sp>
      <p:sp>
        <p:nvSpPr>
          <p:cNvPr id="36" name="Text 19"/>
          <p:cNvSpPr/>
          <p:nvPr/>
        </p:nvSpPr>
        <p:spPr>
          <a:xfrm>
            <a:off x="390525" y="895350"/>
            <a:ext cx="552450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075"/>
              </a:lnSpc>
              <a:buNone/>
            </a:pPr>
            <a:r>
              <a:rPr lang="en-US" sz="3660" b="1" dirty="0">
                <a:solidFill>
                  <a:srgbClr val="C6CAC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14</a:t>
            </a:r>
            <a:endParaRPr lang="en-US" sz="3660" dirty="0"/>
          </a:p>
        </p:txBody>
      </p:sp>
      <p:pic>
        <p:nvPicPr>
          <p:cNvPr id="3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7021175" y="9848850"/>
            <a:ext cx="152400" cy="152400"/>
          </a:xfrm>
          <a:prstGeom prst="rect">
            <a:avLst/>
          </a:prstGeom>
        </p:spPr>
      </p:pic>
      <p:sp>
        <p:nvSpPr>
          <p:cNvPr id="38" name="Text 20"/>
          <p:cNvSpPr/>
          <p:nvPr/>
        </p:nvSpPr>
        <p:spPr>
          <a:xfrm>
            <a:off x="15535275" y="9782175"/>
            <a:ext cx="1285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69"/>
              </a:lnSpc>
              <a:buNone/>
            </a:pPr>
            <a:r>
              <a:rPr lang="en-US" sz="1637" dirty="0">
                <a:solidFill>
                  <a:srgbClr val="78752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39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144750" y="9848850"/>
            <a:ext cx="142875" cy="152400"/>
          </a:xfrm>
          <a:prstGeom prst="rect">
            <a:avLst/>
          </a:prstGeom>
        </p:spPr>
      </p:pic>
      <p:sp>
        <p:nvSpPr>
          <p:cNvPr id="40" name="Text 21"/>
          <p:cNvSpPr/>
          <p:nvPr/>
        </p:nvSpPr>
        <p:spPr>
          <a:xfrm>
            <a:off x="13639800" y="9782175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7"/>
              </a:lnSpc>
              <a:buNone/>
            </a:pPr>
            <a:r>
              <a:rPr lang="en-US" sz="1649" dirty="0">
                <a:solidFill>
                  <a:srgbClr val="7876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41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3239750" y="9848850"/>
            <a:ext cx="152400" cy="152400"/>
          </a:xfrm>
          <a:prstGeom prst="rect">
            <a:avLst/>
          </a:prstGeom>
        </p:spPr>
      </p:pic>
      <p:sp>
        <p:nvSpPr>
          <p:cNvPr id="42" name="Text 22"/>
          <p:cNvSpPr/>
          <p:nvPr/>
        </p:nvSpPr>
        <p:spPr>
          <a:xfrm>
            <a:off x="11725275" y="9772650"/>
            <a:ext cx="13049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4"/>
              </a:lnSpc>
              <a:buNone/>
            </a:pPr>
            <a:r>
              <a:rPr lang="en-US" sz="1661" dirty="0">
                <a:solidFill>
                  <a:srgbClr val="7772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61" dirty="0"/>
          </a:p>
        </p:txBody>
      </p:sp>
      <p:pic>
        <p:nvPicPr>
          <p:cNvPr id="43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334750" y="9848850"/>
            <a:ext cx="152400" cy="152400"/>
          </a:xfrm>
          <a:prstGeom prst="rect">
            <a:avLst/>
          </a:prstGeom>
        </p:spPr>
      </p:pic>
      <p:sp>
        <p:nvSpPr>
          <p:cNvPr id="44" name="Text 23"/>
          <p:cNvSpPr/>
          <p:nvPr/>
        </p:nvSpPr>
        <p:spPr>
          <a:xfrm>
            <a:off x="9820275" y="9772650"/>
            <a:ext cx="13049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4"/>
              </a:lnSpc>
              <a:buNone/>
            </a:pPr>
            <a:r>
              <a:rPr lang="en-US" sz="1661" dirty="0">
                <a:solidFill>
                  <a:srgbClr val="7673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61" dirty="0"/>
          </a:p>
        </p:txBody>
      </p:sp>
      <p:pic>
        <p:nvPicPr>
          <p:cNvPr id="45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429750" y="9848850"/>
            <a:ext cx="152400" cy="152400"/>
          </a:xfrm>
          <a:prstGeom prst="rect">
            <a:avLst/>
          </a:prstGeom>
        </p:spPr>
      </p:pic>
      <p:sp>
        <p:nvSpPr>
          <p:cNvPr id="46" name="Text 24"/>
          <p:cNvSpPr/>
          <p:nvPr/>
        </p:nvSpPr>
        <p:spPr>
          <a:xfrm>
            <a:off x="7915275" y="9772650"/>
            <a:ext cx="13049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4"/>
              </a:lnSpc>
              <a:buNone/>
            </a:pPr>
            <a:r>
              <a:rPr lang="en-US" sz="1661" dirty="0">
                <a:solidFill>
                  <a:srgbClr val="76742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61" dirty="0"/>
          </a:p>
        </p:txBody>
      </p:sp>
      <p:pic>
        <p:nvPicPr>
          <p:cNvPr id="47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524750" y="9848850"/>
            <a:ext cx="152400" cy="152400"/>
          </a:xfrm>
          <a:prstGeom prst="rect">
            <a:avLst/>
          </a:prstGeom>
        </p:spPr>
      </p:pic>
      <p:sp>
        <p:nvSpPr>
          <p:cNvPr id="48" name="Text 25"/>
          <p:cNvSpPr/>
          <p:nvPr/>
        </p:nvSpPr>
        <p:spPr>
          <a:xfrm>
            <a:off x="6019800" y="9772650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7"/>
              </a:lnSpc>
              <a:buNone/>
            </a:pPr>
            <a:r>
              <a:rPr lang="en-US" sz="1649" dirty="0">
                <a:solidFill>
                  <a:srgbClr val="7573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49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619750" y="9848850"/>
            <a:ext cx="152400" cy="152400"/>
          </a:xfrm>
          <a:prstGeom prst="rect">
            <a:avLst/>
          </a:prstGeom>
        </p:spPr>
      </p:pic>
      <p:sp>
        <p:nvSpPr>
          <p:cNvPr id="50" name="Text 26"/>
          <p:cNvSpPr/>
          <p:nvPr/>
        </p:nvSpPr>
        <p:spPr>
          <a:xfrm>
            <a:off x="4114800" y="9772650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A77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51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714750" y="9848850"/>
            <a:ext cx="152400" cy="152400"/>
          </a:xfrm>
          <a:prstGeom prst="rect">
            <a:avLst/>
          </a:prstGeom>
        </p:spPr>
      </p:pic>
      <p:sp>
        <p:nvSpPr>
          <p:cNvPr id="52" name="Text 27"/>
          <p:cNvSpPr/>
          <p:nvPr/>
        </p:nvSpPr>
        <p:spPr>
          <a:xfrm>
            <a:off x="2219325" y="9772650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673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53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819275" y="9848850"/>
            <a:ext cx="152400" cy="152400"/>
          </a:xfrm>
          <a:prstGeom prst="rect">
            <a:avLst/>
          </a:prstGeom>
        </p:spPr>
      </p:pic>
      <p:sp>
        <p:nvSpPr>
          <p:cNvPr id="54" name="Text 28"/>
          <p:cNvSpPr/>
          <p:nvPr/>
        </p:nvSpPr>
        <p:spPr>
          <a:xfrm>
            <a:off x="257175" y="9772650"/>
            <a:ext cx="13239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9"/>
              </a:lnSpc>
              <a:buNone/>
            </a:pPr>
            <a:r>
              <a:rPr lang="en-US" sz="1686" dirty="0">
                <a:solidFill>
                  <a:srgbClr val="7774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86" dirty="0"/>
          </a:p>
        </p:txBody>
      </p:sp>
      <p:pic>
        <p:nvPicPr>
          <p:cNvPr id="55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7021175" y="238125"/>
            <a:ext cx="152400" cy="152400"/>
          </a:xfrm>
          <a:prstGeom prst="rect">
            <a:avLst/>
          </a:prstGeom>
        </p:spPr>
      </p:pic>
      <p:sp>
        <p:nvSpPr>
          <p:cNvPr id="56" name="Text 29"/>
          <p:cNvSpPr/>
          <p:nvPr/>
        </p:nvSpPr>
        <p:spPr>
          <a:xfrm>
            <a:off x="15535275" y="161925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4"/>
              </a:lnSpc>
              <a:buNone/>
            </a:pPr>
            <a:r>
              <a:rPr lang="en-US" sz="1637" dirty="0">
                <a:solidFill>
                  <a:srgbClr val="7975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57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5135225" y="238125"/>
            <a:ext cx="152400" cy="152400"/>
          </a:xfrm>
          <a:prstGeom prst="rect">
            <a:avLst/>
          </a:prstGeom>
        </p:spPr>
      </p:pic>
      <p:sp>
        <p:nvSpPr>
          <p:cNvPr id="58" name="Text 30"/>
          <p:cNvSpPr/>
          <p:nvPr/>
        </p:nvSpPr>
        <p:spPr>
          <a:xfrm>
            <a:off x="13630275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A77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59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3230225" y="238125"/>
            <a:ext cx="161925" cy="152400"/>
          </a:xfrm>
          <a:prstGeom prst="rect">
            <a:avLst/>
          </a:prstGeom>
        </p:spPr>
      </p:pic>
      <p:sp>
        <p:nvSpPr>
          <p:cNvPr id="60" name="Text 31"/>
          <p:cNvSpPr/>
          <p:nvPr/>
        </p:nvSpPr>
        <p:spPr>
          <a:xfrm>
            <a:off x="11725275" y="161925"/>
            <a:ext cx="13049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4"/>
              </a:lnSpc>
              <a:buNone/>
            </a:pPr>
            <a:r>
              <a:rPr lang="en-US" sz="1661" dirty="0">
                <a:solidFill>
                  <a:srgbClr val="7873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61" dirty="0"/>
          </a:p>
        </p:txBody>
      </p:sp>
      <p:pic>
        <p:nvPicPr>
          <p:cNvPr id="61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1334750" y="238125"/>
            <a:ext cx="152400" cy="152400"/>
          </a:xfrm>
          <a:prstGeom prst="rect">
            <a:avLst/>
          </a:prstGeom>
        </p:spPr>
      </p:pic>
      <p:sp>
        <p:nvSpPr>
          <p:cNvPr id="62" name="Text 32"/>
          <p:cNvSpPr/>
          <p:nvPr/>
        </p:nvSpPr>
        <p:spPr>
          <a:xfrm>
            <a:off x="9820275" y="161925"/>
            <a:ext cx="13049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4"/>
              </a:lnSpc>
              <a:buNone/>
            </a:pPr>
            <a:r>
              <a:rPr lang="en-US" sz="1661" dirty="0">
                <a:solidFill>
                  <a:srgbClr val="7773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61" dirty="0"/>
          </a:p>
        </p:txBody>
      </p:sp>
      <p:pic>
        <p:nvPicPr>
          <p:cNvPr id="63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429750" y="238125"/>
            <a:ext cx="152400" cy="152400"/>
          </a:xfrm>
          <a:prstGeom prst="rect">
            <a:avLst/>
          </a:prstGeom>
        </p:spPr>
      </p:pic>
      <p:sp>
        <p:nvSpPr>
          <p:cNvPr id="64" name="Text 33"/>
          <p:cNvSpPr/>
          <p:nvPr/>
        </p:nvSpPr>
        <p:spPr>
          <a:xfrm>
            <a:off x="7924800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7"/>
              </a:lnSpc>
              <a:buNone/>
            </a:pPr>
            <a:r>
              <a:rPr lang="en-US" sz="1649" dirty="0">
                <a:solidFill>
                  <a:srgbClr val="7673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65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7524750" y="238125"/>
            <a:ext cx="152400" cy="152400"/>
          </a:xfrm>
          <a:prstGeom prst="rect">
            <a:avLst/>
          </a:prstGeom>
        </p:spPr>
      </p:pic>
      <p:sp>
        <p:nvSpPr>
          <p:cNvPr id="66" name="Text 34"/>
          <p:cNvSpPr/>
          <p:nvPr/>
        </p:nvSpPr>
        <p:spPr>
          <a:xfrm>
            <a:off x="6019800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7"/>
              </a:lnSpc>
              <a:buNone/>
            </a:pPr>
            <a:r>
              <a:rPr lang="en-US" sz="1649" dirty="0">
                <a:solidFill>
                  <a:srgbClr val="7976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67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619750" y="238125"/>
            <a:ext cx="152400" cy="152400"/>
          </a:xfrm>
          <a:prstGeom prst="rect">
            <a:avLst/>
          </a:prstGeom>
        </p:spPr>
      </p:pic>
      <p:sp>
        <p:nvSpPr>
          <p:cNvPr id="68" name="Text 35"/>
          <p:cNvSpPr/>
          <p:nvPr/>
        </p:nvSpPr>
        <p:spPr>
          <a:xfrm>
            <a:off x="4114800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B77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69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714750" y="238125"/>
            <a:ext cx="152400" cy="152400"/>
          </a:xfrm>
          <a:prstGeom prst="rect">
            <a:avLst/>
          </a:prstGeom>
        </p:spPr>
      </p:pic>
      <p:sp>
        <p:nvSpPr>
          <p:cNvPr id="70" name="Text 36"/>
          <p:cNvSpPr/>
          <p:nvPr/>
        </p:nvSpPr>
        <p:spPr>
          <a:xfrm>
            <a:off x="2219325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B77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71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819275" y="238125"/>
            <a:ext cx="152400" cy="152400"/>
          </a:xfrm>
          <a:prstGeom prst="rect">
            <a:avLst/>
          </a:prstGeom>
        </p:spPr>
      </p:pic>
      <p:sp>
        <p:nvSpPr>
          <p:cNvPr id="72" name="Text 37"/>
          <p:cNvSpPr/>
          <p:nvPr/>
        </p:nvSpPr>
        <p:spPr>
          <a:xfrm>
            <a:off x="257175" y="161925"/>
            <a:ext cx="13239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75"/>
              </a:lnSpc>
              <a:buNone/>
            </a:pPr>
            <a:r>
              <a:rPr lang="en-US" sz="1686" dirty="0">
                <a:solidFill>
                  <a:srgbClr val="7A76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1175" y="9848850"/>
            <a:ext cx="152400" cy="152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5535275" y="9772650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4"/>
              </a:lnSpc>
              <a:buNone/>
            </a:pPr>
            <a:r>
              <a:rPr lang="en-US" sz="1637" dirty="0">
                <a:solidFill>
                  <a:srgbClr val="7A76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4750" y="9848850"/>
            <a:ext cx="152400" cy="15240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3630275" y="9772650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875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9750" y="9848850"/>
            <a:ext cx="152400" cy="152400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11725275" y="9772650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A75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4750" y="9848850"/>
            <a:ext cx="152400" cy="161925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9820275" y="9772650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875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9750" y="9848850"/>
            <a:ext cx="152400" cy="152400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7924800" y="9772650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4"/>
              </a:lnSpc>
              <a:buNone/>
            </a:pPr>
            <a:r>
              <a:rPr lang="en-US" sz="1637" dirty="0">
                <a:solidFill>
                  <a:srgbClr val="7874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4750" y="9848850"/>
            <a:ext cx="152400" cy="152400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6019800" y="9772650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9"/>
              </a:lnSpc>
              <a:buNone/>
            </a:pPr>
            <a:r>
              <a:rPr lang="en-US" sz="1637" dirty="0">
                <a:solidFill>
                  <a:srgbClr val="7774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9750" y="9848850"/>
            <a:ext cx="152400" cy="152400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4114800" y="9772650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9"/>
              </a:lnSpc>
              <a:buNone/>
            </a:pPr>
            <a:r>
              <a:rPr lang="en-US" sz="1637" dirty="0">
                <a:solidFill>
                  <a:srgbClr val="7B77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4750" y="9848850"/>
            <a:ext cx="161925" cy="152400"/>
          </a:xfrm>
          <a:prstGeom prst="rect">
            <a:avLst/>
          </a:prstGeom>
        </p:spPr>
      </p:pic>
      <p:sp>
        <p:nvSpPr>
          <p:cNvPr id="18" name="Text 7"/>
          <p:cNvSpPr/>
          <p:nvPr/>
        </p:nvSpPr>
        <p:spPr>
          <a:xfrm>
            <a:off x="2209800" y="9772650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6"/>
              </a:lnSpc>
              <a:buNone/>
            </a:pPr>
            <a:r>
              <a:rPr lang="en-US" sz="1649" dirty="0">
                <a:solidFill>
                  <a:srgbClr val="7C78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19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9750" y="9848850"/>
            <a:ext cx="161925" cy="152400"/>
          </a:xfrm>
          <a:prstGeom prst="rect">
            <a:avLst/>
          </a:prstGeom>
        </p:spPr>
      </p:pic>
      <p:sp>
        <p:nvSpPr>
          <p:cNvPr id="20" name="Text 8"/>
          <p:cNvSpPr/>
          <p:nvPr/>
        </p:nvSpPr>
        <p:spPr>
          <a:xfrm>
            <a:off x="247650" y="9772650"/>
            <a:ext cx="13239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44"/>
              </a:lnSpc>
              <a:buNone/>
            </a:pPr>
            <a:r>
              <a:rPr lang="en-US" sz="1686" dirty="0">
                <a:solidFill>
                  <a:srgbClr val="7C78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86" dirty="0"/>
          </a:p>
        </p:txBody>
      </p:sp>
      <p:pic>
        <p:nvPicPr>
          <p:cNvPr id="2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735425" y="8953500"/>
            <a:ext cx="1085850" cy="381000"/>
          </a:xfrm>
          <a:prstGeom prst="rect">
            <a:avLst/>
          </a:prstGeom>
        </p:spPr>
      </p:pic>
      <p:sp>
        <p:nvSpPr>
          <p:cNvPr id="22" name="Shape 9"/>
          <p:cNvSpPr/>
          <p:nvPr/>
        </p:nvSpPr>
        <p:spPr>
          <a:xfrm>
            <a:off x="561975" y="9315450"/>
            <a:ext cx="15668625" cy="9525"/>
          </a:xfrm>
          <a:prstGeom prst="rect">
            <a:avLst/>
          </a:prstGeom>
          <a:solidFill>
            <a:srgbClr val="8C8125"/>
          </a:solidFill>
          <a:ln/>
        </p:spPr>
      </p:sp>
      <p:pic>
        <p:nvPicPr>
          <p:cNvPr id="2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91850" y="7562850"/>
            <a:ext cx="723900" cy="609600"/>
          </a:xfrm>
          <a:prstGeom prst="rect">
            <a:avLst/>
          </a:prstGeom>
        </p:spPr>
      </p:pic>
      <p:pic>
        <p:nvPicPr>
          <p:cNvPr id="2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420850" y="5172075"/>
            <a:ext cx="2362200" cy="85725"/>
          </a:xfrm>
          <a:prstGeom prst="rect">
            <a:avLst/>
          </a:prstGeom>
        </p:spPr>
      </p:pic>
      <p:pic>
        <p:nvPicPr>
          <p:cNvPr id="2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925550" y="3581400"/>
            <a:ext cx="19050" cy="3533775"/>
          </a:xfrm>
          <a:prstGeom prst="rect">
            <a:avLst/>
          </a:prstGeom>
        </p:spPr>
      </p:pic>
      <p:pic>
        <p:nvPicPr>
          <p:cNvPr id="2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7675" y="5314950"/>
            <a:ext cx="3505200" cy="2895600"/>
          </a:xfrm>
          <a:prstGeom prst="rect">
            <a:avLst/>
          </a:prstGeom>
        </p:spPr>
      </p:pic>
      <p:pic>
        <p:nvPicPr>
          <p:cNvPr id="2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96475" y="5172075"/>
            <a:ext cx="3105150" cy="85725"/>
          </a:xfrm>
          <a:prstGeom prst="rect">
            <a:avLst/>
          </a:prstGeom>
        </p:spPr>
      </p:pic>
      <p:pic>
        <p:nvPicPr>
          <p:cNvPr id="2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962525" y="5172075"/>
            <a:ext cx="3705225" cy="85725"/>
          </a:xfrm>
          <a:prstGeom prst="rect">
            <a:avLst/>
          </a:prstGeom>
        </p:spPr>
      </p:pic>
      <p:pic>
        <p:nvPicPr>
          <p:cNvPr id="2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42950" y="5172075"/>
            <a:ext cx="2962275" cy="85725"/>
          </a:xfrm>
          <a:prstGeom prst="rect">
            <a:avLst/>
          </a:prstGeom>
        </p:spPr>
      </p:pic>
      <p:pic>
        <p:nvPicPr>
          <p:cNvPr id="30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3563600" y="4572000"/>
            <a:ext cx="200025" cy="304800"/>
          </a:xfrm>
          <a:prstGeom prst="rect">
            <a:avLst/>
          </a:prstGeom>
        </p:spPr>
      </p:pic>
      <p:pic>
        <p:nvPicPr>
          <p:cNvPr id="31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058275" y="4572000"/>
            <a:ext cx="200025" cy="304800"/>
          </a:xfrm>
          <a:prstGeom prst="rect">
            <a:avLst/>
          </a:prstGeom>
        </p:spPr>
      </p:pic>
      <p:pic>
        <p:nvPicPr>
          <p:cNvPr id="32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114800" y="4572000"/>
            <a:ext cx="200025" cy="304800"/>
          </a:xfrm>
          <a:prstGeom prst="rect">
            <a:avLst/>
          </a:prstGeom>
        </p:spPr>
      </p:pic>
      <p:pic>
        <p:nvPicPr>
          <p:cNvPr id="33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8145125" y="2638425"/>
            <a:ext cx="142875" cy="1504950"/>
          </a:xfrm>
          <a:prstGeom prst="rect">
            <a:avLst/>
          </a:prstGeom>
        </p:spPr>
      </p:pic>
      <p:pic>
        <p:nvPicPr>
          <p:cNvPr id="34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429750" y="3581400"/>
            <a:ext cx="28575" cy="3533775"/>
          </a:xfrm>
          <a:prstGeom prst="rect">
            <a:avLst/>
          </a:prstGeom>
        </p:spPr>
      </p:pic>
      <p:pic>
        <p:nvPicPr>
          <p:cNvPr id="35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476750" y="3581400"/>
            <a:ext cx="28575" cy="3524250"/>
          </a:xfrm>
          <a:prstGeom prst="rect">
            <a:avLst/>
          </a:prstGeom>
        </p:spPr>
      </p:pic>
      <p:pic>
        <p:nvPicPr>
          <p:cNvPr id="36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276350" y="838200"/>
            <a:ext cx="28575" cy="628650"/>
          </a:xfrm>
          <a:prstGeom prst="rect">
            <a:avLst/>
          </a:prstGeom>
        </p:spPr>
      </p:pic>
      <p:sp>
        <p:nvSpPr>
          <p:cNvPr id="37" name="Text 10"/>
          <p:cNvSpPr/>
          <p:nvPr/>
        </p:nvSpPr>
        <p:spPr>
          <a:xfrm>
            <a:off x="571500" y="8905875"/>
            <a:ext cx="35623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890" b="1" dirty="0">
                <a:solidFill>
                  <a:srgbClr val="AFB4B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890" dirty="0"/>
          </a:p>
        </p:txBody>
      </p:sp>
      <p:sp>
        <p:nvSpPr>
          <p:cNvPr id="38" name="Text 11"/>
          <p:cNvSpPr/>
          <p:nvPr/>
        </p:nvSpPr>
        <p:spPr>
          <a:xfrm>
            <a:off x="14411325" y="5372100"/>
            <a:ext cx="2286000" cy="733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56"/>
              </a:lnSpc>
              <a:buNone/>
            </a:pPr>
            <a:r>
              <a:rPr lang="en-US" sz="1985" dirty="0">
                <a:solidFill>
                  <a:srgbClr val="9FADB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NRC训练+ADT夜跑</a:t>
            </a:r>
            <a:endParaRPr lang="en-US" sz="1985" dirty="0"/>
          </a:p>
          <a:p>
            <a:pPr algn="l" indent="0" marL="0">
              <a:lnSpc>
                <a:spcPts val="2656"/>
              </a:lnSpc>
              <a:buNone/>
            </a:pPr>
            <a:r>
              <a:rPr lang="en-US" sz="1985" dirty="0">
                <a:solidFill>
                  <a:srgbClr val="9FADB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UGC持续+销售转化</a:t>
            </a:r>
            <a:endParaRPr lang="en-US" sz="1985" dirty="0"/>
          </a:p>
        </p:txBody>
      </p:sp>
      <p:sp>
        <p:nvSpPr>
          <p:cNvPr id="39" name="Text 12"/>
          <p:cNvSpPr/>
          <p:nvPr/>
        </p:nvSpPr>
        <p:spPr>
          <a:xfrm>
            <a:off x="9925050" y="5781675"/>
            <a:ext cx="279082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51"/>
              </a:lnSpc>
              <a:buNone/>
            </a:pPr>
            <a:r>
              <a:rPr lang="en-US" sz="1895" dirty="0">
                <a:solidFill>
                  <a:srgbClr val="9FAAB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#看着就想动+KOL第二波</a:t>
            </a:r>
            <a:endParaRPr lang="en-US" sz="1895" dirty="0"/>
          </a:p>
        </p:txBody>
      </p:sp>
      <p:sp>
        <p:nvSpPr>
          <p:cNvPr id="40" name="Text 13"/>
          <p:cNvSpPr/>
          <p:nvPr/>
        </p:nvSpPr>
        <p:spPr>
          <a:xfrm>
            <a:off x="4991100" y="5362575"/>
            <a:ext cx="374332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11"/>
              </a:lnSpc>
              <a:buNone/>
            </a:pPr>
            <a:r>
              <a:rPr lang="en-US" sz="1804" dirty="0">
                <a:solidFill>
                  <a:srgbClr val="9CA5A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TVC主片+KV系列</a:t>
            </a:r>
            <a:endParaRPr lang="en-US" sz="1804" dirty="0"/>
          </a:p>
          <a:p>
            <a:pPr algn="l" indent="0" marL="0">
              <a:lnSpc>
                <a:spcPts val="2911"/>
              </a:lnSpc>
              <a:buNone/>
            </a:pPr>
            <a:r>
              <a:rPr lang="en-US" sz="1804" dirty="0">
                <a:solidFill>
                  <a:srgbClr val="9CA5A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EVERYDAYMOVE上市+KOL第一波</a:t>
            </a:r>
            <a:endParaRPr lang="en-US" sz="1804" dirty="0"/>
          </a:p>
        </p:txBody>
      </p:sp>
      <p:sp>
        <p:nvSpPr>
          <p:cNvPr id="41" name="Text 14"/>
          <p:cNvSpPr/>
          <p:nvPr/>
        </p:nvSpPr>
        <p:spPr>
          <a:xfrm>
            <a:off x="9944100" y="5391150"/>
            <a:ext cx="185737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44"/>
              </a:lnSpc>
              <a:buNone/>
            </a:pPr>
            <a:r>
              <a:rPr lang="en-US" sz="1866" dirty="0">
                <a:solidFill>
                  <a:srgbClr val="A5AFB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门店日+城市联动</a:t>
            </a:r>
            <a:endParaRPr lang="en-US" sz="1866" dirty="0"/>
          </a:p>
        </p:txBody>
      </p:sp>
      <p:sp>
        <p:nvSpPr>
          <p:cNvPr id="42" name="Text 15"/>
          <p:cNvSpPr/>
          <p:nvPr/>
        </p:nvSpPr>
        <p:spPr>
          <a:xfrm>
            <a:off x="781050" y="5362575"/>
            <a:ext cx="2286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88"/>
              </a:lnSpc>
              <a:buNone/>
            </a:pPr>
            <a:r>
              <a:rPr lang="en-US" sz="1875" dirty="0">
                <a:solidFill>
                  <a:srgbClr val="A0A6A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主题释出+TVC预告</a:t>
            </a:r>
            <a:endParaRPr lang="en-US" sz="1875" dirty="0"/>
          </a:p>
          <a:p>
            <a:pPr algn="l" indent="0" marL="0">
              <a:lnSpc>
                <a:spcPts val="2588"/>
              </a:lnSpc>
              <a:buNone/>
            </a:pPr>
            <a:r>
              <a:rPr lang="en-US" sz="1875" dirty="0">
                <a:solidFill>
                  <a:srgbClr val="A0A6A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KV第1张+门店预告</a:t>
            </a:r>
            <a:endParaRPr lang="en-US" sz="1875" dirty="0"/>
          </a:p>
        </p:txBody>
      </p:sp>
      <p:sp>
        <p:nvSpPr>
          <p:cNvPr id="43" name="Text 16"/>
          <p:cNvSpPr/>
          <p:nvPr/>
        </p:nvSpPr>
        <p:spPr>
          <a:xfrm>
            <a:off x="14449425" y="4724400"/>
            <a:ext cx="1047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25"/>
              </a:lnSpc>
              <a:buNone/>
            </a:pPr>
            <a:r>
              <a:rPr lang="en-US" sz="2490" b="1" dirty="0">
                <a:solidFill>
                  <a:srgbClr val="B6B42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8一9月</a:t>
            </a:r>
            <a:endParaRPr lang="en-US" sz="2490" dirty="0"/>
          </a:p>
        </p:txBody>
      </p:sp>
      <p:sp>
        <p:nvSpPr>
          <p:cNvPr id="44" name="Text 17"/>
          <p:cNvSpPr/>
          <p:nvPr/>
        </p:nvSpPr>
        <p:spPr>
          <a:xfrm>
            <a:off x="15449550" y="4029075"/>
            <a:ext cx="85725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81"/>
              </a:lnSpc>
              <a:buNone/>
            </a:pPr>
            <a:r>
              <a:rPr lang="en-US" sz="3274" dirty="0">
                <a:solidFill>
                  <a:srgbClr val="C5BF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承接</a:t>
            </a:r>
            <a:endParaRPr lang="en-US" sz="3274" dirty="0"/>
          </a:p>
        </p:txBody>
      </p:sp>
      <p:sp>
        <p:nvSpPr>
          <p:cNvPr id="45" name="Text 18"/>
          <p:cNvSpPr/>
          <p:nvPr/>
        </p:nvSpPr>
        <p:spPr>
          <a:xfrm>
            <a:off x="9925050" y="4714875"/>
            <a:ext cx="1143000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2378" b="1" dirty="0">
                <a:solidFill>
                  <a:srgbClr val="B8B52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8月8日</a:t>
            </a:r>
            <a:endParaRPr lang="en-US" sz="2378" dirty="0"/>
          </a:p>
        </p:txBody>
      </p:sp>
      <p:sp>
        <p:nvSpPr>
          <p:cNvPr id="46" name="Text 19"/>
          <p:cNvSpPr/>
          <p:nvPr/>
        </p:nvSpPr>
        <p:spPr>
          <a:xfrm>
            <a:off x="14430375" y="3495675"/>
            <a:ext cx="95250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645"/>
              </a:lnSpc>
              <a:buNone/>
            </a:pPr>
            <a:r>
              <a:rPr lang="en-US" sz="6542" b="1" dirty="0">
                <a:solidFill>
                  <a:srgbClr val="E3D71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6542" dirty="0"/>
          </a:p>
        </p:txBody>
      </p:sp>
      <p:sp>
        <p:nvSpPr>
          <p:cNvPr id="47" name="Text 20"/>
          <p:cNvSpPr/>
          <p:nvPr/>
        </p:nvSpPr>
        <p:spPr>
          <a:xfrm>
            <a:off x="9925050" y="3495675"/>
            <a:ext cx="942975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483"/>
              </a:lnSpc>
              <a:buNone/>
            </a:pPr>
            <a:r>
              <a:rPr lang="en-US" sz="6477" b="1" dirty="0">
                <a:solidFill>
                  <a:srgbClr val="DED21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6477" dirty="0"/>
          </a:p>
        </p:txBody>
      </p:sp>
      <p:sp>
        <p:nvSpPr>
          <p:cNvPr id="48" name="Text 21"/>
          <p:cNvSpPr/>
          <p:nvPr/>
        </p:nvSpPr>
        <p:spPr>
          <a:xfrm>
            <a:off x="5010150" y="4714875"/>
            <a:ext cx="1190625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25"/>
              </a:lnSpc>
              <a:buNone/>
            </a:pPr>
            <a:r>
              <a:rPr lang="en-US" sz="2392" dirty="0">
                <a:solidFill>
                  <a:srgbClr val="B8B2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7月下旬</a:t>
            </a:r>
            <a:endParaRPr lang="en-US" sz="2392" dirty="0"/>
          </a:p>
        </p:txBody>
      </p:sp>
      <p:sp>
        <p:nvSpPr>
          <p:cNvPr id="49" name="Text 22"/>
          <p:cNvSpPr/>
          <p:nvPr/>
        </p:nvSpPr>
        <p:spPr>
          <a:xfrm>
            <a:off x="11020425" y="4029075"/>
            <a:ext cx="1590675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47"/>
              </a:lnSpc>
              <a:buNone/>
            </a:pPr>
            <a:r>
              <a:rPr lang="en-US" sz="3037" b="1" dirty="0">
                <a:solidFill>
                  <a:srgbClr val="CDC41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核心传播</a:t>
            </a:r>
            <a:endParaRPr lang="en-US" sz="3037" dirty="0"/>
          </a:p>
        </p:txBody>
      </p:sp>
      <p:sp>
        <p:nvSpPr>
          <p:cNvPr id="50" name="Text 23"/>
          <p:cNvSpPr/>
          <p:nvPr/>
        </p:nvSpPr>
        <p:spPr>
          <a:xfrm>
            <a:off x="6038850" y="4010025"/>
            <a:ext cx="16002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045" dirty="0">
                <a:solidFill>
                  <a:srgbClr val="CAC21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新品上市</a:t>
            </a:r>
            <a:endParaRPr lang="en-US" sz="3045" dirty="0"/>
          </a:p>
        </p:txBody>
      </p:sp>
      <p:sp>
        <p:nvSpPr>
          <p:cNvPr id="51" name="Text 24"/>
          <p:cNvSpPr/>
          <p:nvPr/>
        </p:nvSpPr>
        <p:spPr>
          <a:xfrm>
            <a:off x="781050" y="4714875"/>
            <a:ext cx="12001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25"/>
              </a:lnSpc>
              <a:buNone/>
            </a:pPr>
            <a:r>
              <a:rPr lang="en-US" sz="2370" dirty="0">
                <a:solidFill>
                  <a:srgbClr val="B9B3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7月中旬</a:t>
            </a:r>
            <a:endParaRPr lang="en-US" sz="2370" dirty="0"/>
          </a:p>
        </p:txBody>
      </p:sp>
      <p:sp>
        <p:nvSpPr>
          <p:cNvPr id="52" name="Text 25"/>
          <p:cNvSpPr/>
          <p:nvPr/>
        </p:nvSpPr>
        <p:spPr>
          <a:xfrm>
            <a:off x="4981575" y="3495675"/>
            <a:ext cx="942975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466"/>
              </a:lnSpc>
              <a:buNone/>
            </a:pPr>
            <a:r>
              <a:rPr lang="en-US" sz="6476" b="1" dirty="0">
                <a:solidFill>
                  <a:srgbClr val="E4D71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6476" dirty="0"/>
          </a:p>
        </p:txBody>
      </p:sp>
      <p:sp>
        <p:nvSpPr>
          <p:cNvPr id="53" name="Text 26"/>
          <p:cNvSpPr/>
          <p:nvPr/>
        </p:nvSpPr>
        <p:spPr>
          <a:xfrm>
            <a:off x="1647825" y="4010025"/>
            <a:ext cx="82867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75"/>
              </a:lnSpc>
              <a:buNone/>
            </a:pPr>
            <a:r>
              <a:rPr lang="en-US" sz="3165" b="1" dirty="0">
                <a:solidFill>
                  <a:srgbClr val="C2B81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预热</a:t>
            </a:r>
            <a:endParaRPr lang="en-US" sz="3165" dirty="0"/>
          </a:p>
        </p:txBody>
      </p:sp>
      <p:sp>
        <p:nvSpPr>
          <p:cNvPr id="54" name="Text 27"/>
          <p:cNvSpPr/>
          <p:nvPr/>
        </p:nvSpPr>
        <p:spPr>
          <a:xfrm>
            <a:off x="714375" y="3495675"/>
            <a:ext cx="838200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866"/>
              </a:lnSpc>
              <a:buNone/>
            </a:pPr>
            <a:r>
              <a:rPr lang="en-US" sz="5757" b="1" dirty="0">
                <a:solidFill>
                  <a:srgbClr val="DFD31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5757" dirty="0"/>
          </a:p>
        </p:txBody>
      </p:sp>
      <p:sp>
        <p:nvSpPr>
          <p:cNvPr id="55" name="Text 28"/>
          <p:cNvSpPr/>
          <p:nvPr/>
        </p:nvSpPr>
        <p:spPr>
          <a:xfrm>
            <a:off x="704850" y="1800225"/>
            <a:ext cx="101727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873"/>
              </a:lnSpc>
              <a:buNone/>
            </a:pPr>
            <a:r>
              <a:rPr lang="en-US" sz="7012" b="1" dirty="0">
                <a:solidFill>
                  <a:srgbClr val="E3D50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7一9月整合营销Roadma</a:t>
            </a:r>
            <a:endParaRPr lang="en-US" sz="7012" dirty="0"/>
          </a:p>
        </p:txBody>
      </p:sp>
      <p:sp>
        <p:nvSpPr>
          <p:cNvPr id="56" name="Text 29"/>
          <p:cNvSpPr/>
          <p:nvPr/>
        </p:nvSpPr>
        <p:spPr>
          <a:xfrm>
            <a:off x="1724025" y="1000125"/>
            <a:ext cx="2390775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2160" dirty="0">
                <a:solidFill>
                  <a:srgbClr val="A4A9A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MEDIA ROADMAP</a:t>
            </a:r>
            <a:endParaRPr lang="en-US" sz="2160" dirty="0"/>
          </a:p>
        </p:txBody>
      </p:sp>
      <p:sp>
        <p:nvSpPr>
          <p:cNvPr id="57" name="Text 30"/>
          <p:cNvSpPr/>
          <p:nvPr/>
        </p:nvSpPr>
        <p:spPr>
          <a:xfrm>
            <a:off x="390525" y="895350"/>
            <a:ext cx="56197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136"/>
              </a:lnSpc>
              <a:buNone/>
            </a:pPr>
            <a:r>
              <a:rPr lang="en-US" sz="3860" b="1" dirty="0">
                <a:solidFill>
                  <a:srgbClr val="C3C6C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15</a:t>
            </a:r>
            <a:endParaRPr lang="en-US" sz="3860" dirty="0"/>
          </a:p>
        </p:txBody>
      </p:sp>
      <p:pic>
        <p:nvPicPr>
          <p:cNvPr id="58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7021175" y="238125"/>
            <a:ext cx="152400" cy="152400"/>
          </a:xfrm>
          <a:prstGeom prst="rect">
            <a:avLst/>
          </a:prstGeom>
        </p:spPr>
      </p:pic>
      <p:sp>
        <p:nvSpPr>
          <p:cNvPr id="59" name="Text 31"/>
          <p:cNvSpPr/>
          <p:nvPr/>
        </p:nvSpPr>
        <p:spPr>
          <a:xfrm>
            <a:off x="15535275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7"/>
              </a:lnSpc>
              <a:buNone/>
            </a:pPr>
            <a:r>
              <a:rPr lang="en-US" sz="1649" dirty="0">
                <a:solidFill>
                  <a:srgbClr val="7B78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60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5135225" y="238125"/>
            <a:ext cx="161925" cy="152400"/>
          </a:xfrm>
          <a:prstGeom prst="rect">
            <a:avLst/>
          </a:prstGeom>
        </p:spPr>
      </p:pic>
      <p:sp>
        <p:nvSpPr>
          <p:cNvPr id="61" name="Text 32"/>
          <p:cNvSpPr/>
          <p:nvPr/>
        </p:nvSpPr>
        <p:spPr>
          <a:xfrm>
            <a:off x="13630275" y="171450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86"/>
              </a:lnSpc>
              <a:buNone/>
            </a:pPr>
            <a:r>
              <a:rPr lang="en-US" sz="1649" dirty="0">
                <a:solidFill>
                  <a:srgbClr val="7B792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62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3239750" y="238125"/>
            <a:ext cx="152400" cy="152400"/>
          </a:xfrm>
          <a:prstGeom prst="rect">
            <a:avLst/>
          </a:prstGeom>
        </p:spPr>
      </p:pic>
      <p:sp>
        <p:nvSpPr>
          <p:cNvPr id="63" name="Text 33"/>
          <p:cNvSpPr/>
          <p:nvPr/>
        </p:nvSpPr>
        <p:spPr>
          <a:xfrm>
            <a:off x="11725275" y="161925"/>
            <a:ext cx="13049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4"/>
              </a:lnSpc>
              <a:buNone/>
            </a:pPr>
            <a:r>
              <a:rPr lang="en-US" sz="1661" dirty="0">
                <a:solidFill>
                  <a:srgbClr val="7976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61" dirty="0"/>
          </a:p>
        </p:txBody>
      </p:sp>
      <p:pic>
        <p:nvPicPr>
          <p:cNvPr id="64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334750" y="238125"/>
            <a:ext cx="152400" cy="152400"/>
          </a:xfrm>
          <a:prstGeom prst="rect">
            <a:avLst/>
          </a:prstGeom>
        </p:spPr>
      </p:pic>
      <p:sp>
        <p:nvSpPr>
          <p:cNvPr id="65" name="Text 34"/>
          <p:cNvSpPr/>
          <p:nvPr/>
        </p:nvSpPr>
        <p:spPr>
          <a:xfrm>
            <a:off x="9820275" y="161925"/>
            <a:ext cx="13049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4"/>
              </a:lnSpc>
              <a:buNone/>
            </a:pPr>
            <a:r>
              <a:rPr lang="en-US" sz="1661" dirty="0">
                <a:solidFill>
                  <a:srgbClr val="7B78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61" dirty="0"/>
          </a:p>
        </p:txBody>
      </p:sp>
      <p:pic>
        <p:nvPicPr>
          <p:cNvPr id="66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429750" y="238125"/>
            <a:ext cx="152400" cy="152400"/>
          </a:xfrm>
          <a:prstGeom prst="rect">
            <a:avLst/>
          </a:prstGeom>
        </p:spPr>
      </p:pic>
      <p:sp>
        <p:nvSpPr>
          <p:cNvPr id="67" name="Text 35"/>
          <p:cNvSpPr/>
          <p:nvPr/>
        </p:nvSpPr>
        <p:spPr>
          <a:xfrm>
            <a:off x="7915275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86"/>
              </a:lnSpc>
              <a:buNone/>
            </a:pPr>
            <a:r>
              <a:rPr lang="en-US" sz="1649" dirty="0">
                <a:solidFill>
                  <a:srgbClr val="7976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68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524750" y="238125"/>
            <a:ext cx="152400" cy="152400"/>
          </a:xfrm>
          <a:prstGeom prst="rect">
            <a:avLst/>
          </a:prstGeom>
        </p:spPr>
      </p:pic>
      <p:sp>
        <p:nvSpPr>
          <p:cNvPr id="69" name="Text 36"/>
          <p:cNvSpPr/>
          <p:nvPr/>
        </p:nvSpPr>
        <p:spPr>
          <a:xfrm>
            <a:off x="6019800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B78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70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5619750" y="238125"/>
            <a:ext cx="152400" cy="152400"/>
          </a:xfrm>
          <a:prstGeom prst="rect">
            <a:avLst/>
          </a:prstGeom>
        </p:spPr>
      </p:pic>
      <p:sp>
        <p:nvSpPr>
          <p:cNvPr id="71" name="Text 37"/>
          <p:cNvSpPr/>
          <p:nvPr/>
        </p:nvSpPr>
        <p:spPr>
          <a:xfrm>
            <a:off x="4114800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D7A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72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714750" y="238125"/>
            <a:ext cx="152400" cy="152400"/>
          </a:xfrm>
          <a:prstGeom prst="rect">
            <a:avLst/>
          </a:prstGeom>
        </p:spPr>
      </p:pic>
      <p:sp>
        <p:nvSpPr>
          <p:cNvPr id="73" name="Text 38"/>
          <p:cNvSpPr/>
          <p:nvPr/>
        </p:nvSpPr>
        <p:spPr>
          <a:xfrm>
            <a:off x="2209800" y="171450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49"/>
              </a:lnSpc>
              <a:buNone/>
            </a:pPr>
            <a:r>
              <a:rPr lang="en-US" sz="1649" dirty="0">
                <a:solidFill>
                  <a:srgbClr val="7B79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74" name="Image 33" descr="preencoded.png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809750" y="238125"/>
            <a:ext cx="161925" cy="152400"/>
          </a:xfrm>
          <a:prstGeom prst="rect">
            <a:avLst/>
          </a:prstGeom>
        </p:spPr>
      </p:pic>
      <p:sp>
        <p:nvSpPr>
          <p:cNvPr id="75" name="Text 39"/>
          <p:cNvSpPr/>
          <p:nvPr/>
        </p:nvSpPr>
        <p:spPr>
          <a:xfrm>
            <a:off x="247650" y="161925"/>
            <a:ext cx="13239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9"/>
              </a:lnSpc>
              <a:buNone/>
            </a:pPr>
            <a:r>
              <a:rPr lang="en-US" sz="1686" dirty="0">
                <a:solidFill>
                  <a:srgbClr val="7D79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3324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96300"/>
            <a:ext cx="18288000" cy="179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4025" y="9848850"/>
            <a:ext cx="161925" cy="1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97125" y="9848850"/>
            <a:ext cx="152400" cy="15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01650" y="9848850"/>
            <a:ext cx="152400" cy="1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96650" y="9848850"/>
            <a:ext cx="161925" cy="152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1650" y="9848850"/>
            <a:ext cx="161925" cy="1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6175" y="9848850"/>
            <a:ext cx="152400" cy="152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0700" y="9848850"/>
            <a:ext cx="152400" cy="152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05225" y="9848850"/>
            <a:ext cx="152400" cy="152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00225" y="9848850"/>
            <a:ext cx="161925" cy="152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716375" y="8943975"/>
            <a:ext cx="1095375" cy="39052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601575" y="9286875"/>
            <a:ext cx="3505200" cy="381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3875" y="9258300"/>
            <a:ext cx="5114925" cy="85725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3228975"/>
            <a:ext cx="18288000" cy="5362575"/>
          </a:xfrm>
          <a:prstGeom prst="rect">
            <a:avLst/>
          </a:prstGeom>
        </p:spPr>
      </p:pic>
      <p:sp>
        <p:nvSpPr>
          <p:cNvPr id="17" name="Shape 0"/>
          <p:cNvSpPr/>
          <p:nvPr/>
        </p:nvSpPr>
        <p:spPr>
          <a:xfrm>
            <a:off x="11563350" y="3495675"/>
            <a:ext cx="3028950" cy="447675"/>
          </a:xfrm>
          <a:prstGeom prst="rect">
            <a:avLst/>
          </a:prstGeom>
          <a:solidFill>
            <a:srgbClr val="F2DE05"/>
          </a:solidFill>
          <a:ln w="9525">
            <a:solidFill>
              <a:srgbClr val="C1BF1F"/>
            </a:solidFill>
            <a:prstDash val="solid"/>
          </a:ln>
        </p:spPr>
      </p:sp>
      <p:pic>
        <p:nvPicPr>
          <p:cNvPr id="18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887325" y="3590925"/>
            <a:ext cx="28575" cy="276225"/>
          </a:xfrm>
          <a:prstGeom prst="rect">
            <a:avLst/>
          </a:prstGeom>
        </p:spPr>
      </p:pic>
      <p:sp>
        <p:nvSpPr>
          <p:cNvPr id="19" name="Text 1"/>
          <p:cNvSpPr/>
          <p:nvPr/>
        </p:nvSpPr>
        <p:spPr>
          <a:xfrm>
            <a:off x="13144500" y="3543300"/>
            <a:ext cx="123825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2333" b="1" dirty="0">
                <a:solidFill>
                  <a:srgbClr val="534A0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8月8日</a:t>
            </a:r>
            <a:endParaRPr lang="en-US" sz="2333" dirty="0"/>
          </a:p>
        </p:txBody>
      </p:sp>
      <p:sp>
        <p:nvSpPr>
          <p:cNvPr id="20" name="Text 2"/>
          <p:cNvSpPr/>
          <p:nvPr/>
        </p:nvSpPr>
        <p:spPr>
          <a:xfrm>
            <a:off x="11772900" y="3533775"/>
            <a:ext cx="93345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2265" b="1" dirty="0">
                <a:solidFill>
                  <a:srgbClr val="5A500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第二波</a:t>
            </a:r>
            <a:endParaRPr lang="en-US" sz="2265" dirty="0"/>
          </a:p>
        </p:txBody>
      </p:sp>
      <p:sp>
        <p:nvSpPr>
          <p:cNvPr id="21" name="Shape 3"/>
          <p:cNvSpPr/>
          <p:nvPr/>
        </p:nvSpPr>
        <p:spPr>
          <a:xfrm>
            <a:off x="2600325" y="3495675"/>
            <a:ext cx="3009900" cy="447675"/>
          </a:xfrm>
          <a:prstGeom prst="rect">
            <a:avLst/>
          </a:prstGeom>
          <a:solidFill>
            <a:srgbClr val="F2DF03"/>
          </a:solidFill>
          <a:ln w="9525">
            <a:solidFill>
              <a:srgbClr val="C4BF1F"/>
            </a:solidFill>
            <a:prstDash val="solid"/>
          </a:ln>
        </p:spPr>
      </p:sp>
      <p:sp>
        <p:nvSpPr>
          <p:cNvPr id="22" name="Text 4"/>
          <p:cNvSpPr/>
          <p:nvPr/>
        </p:nvSpPr>
        <p:spPr>
          <a:xfrm>
            <a:off x="4200525" y="3533775"/>
            <a:ext cx="1181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2228" b="1" dirty="0">
                <a:solidFill>
                  <a:srgbClr val="52490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7月下旬</a:t>
            </a:r>
            <a:endParaRPr lang="en-US" sz="2228" dirty="0"/>
          </a:p>
        </p:txBody>
      </p:sp>
      <p:sp>
        <p:nvSpPr>
          <p:cNvPr id="23" name="Text 5"/>
          <p:cNvSpPr/>
          <p:nvPr/>
        </p:nvSpPr>
        <p:spPr>
          <a:xfrm>
            <a:off x="3914775" y="3571875"/>
            <a:ext cx="85725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945"/>
              </a:lnSpc>
              <a:buNone/>
            </a:pPr>
            <a:r>
              <a:rPr lang="en-US" sz="2528" dirty="0">
                <a:solidFill>
                  <a:srgbClr val="5B4A01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</a:t>
            </a:r>
            <a:endParaRPr lang="en-US" sz="2528" dirty="0"/>
          </a:p>
        </p:txBody>
      </p:sp>
      <p:sp>
        <p:nvSpPr>
          <p:cNvPr id="24" name="Text 6"/>
          <p:cNvSpPr/>
          <p:nvPr/>
        </p:nvSpPr>
        <p:spPr>
          <a:xfrm>
            <a:off x="2828925" y="3533775"/>
            <a:ext cx="93345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25"/>
              </a:lnSpc>
              <a:buNone/>
            </a:pPr>
            <a:r>
              <a:rPr lang="en-US" sz="2317" b="1" dirty="0">
                <a:solidFill>
                  <a:srgbClr val="564D0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第一波</a:t>
            </a:r>
            <a:endParaRPr lang="en-US" sz="2317" dirty="0"/>
          </a:p>
        </p:txBody>
      </p:sp>
      <p:pic>
        <p:nvPicPr>
          <p:cNvPr id="25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629900" y="2990850"/>
            <a:ext cx="7124700" cy="76200"/>
          </a:xfrm>
          <a:prstGeom prst="rect">
            <a:avLst/>
          </a:prstGeom>
        </p:spPr>
      </p:pic>
      <p:pic>
        <p:nvPicPr>
          <p:cNvPr id="26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411575" y="1562100"/>
            <a:ext cx="666750" cy="609600"/>
          </a:xfrm>
          <a:prstGeom prst="rect">
            <a:avLst/>
          </a:prstGeom>
        </p:spPr>
      </p:pic>
      <p:sp>
        <p:nvSpPr>
          <p:cNvPr id="27" name="Text 7"/>
          <p:cNvSpPr/>
          <p:nvPr/>
        </p:nvSpPr>
        <p:spPr>
          <a:xfrm>
            <a:off x="13858875" y="2362200"/>
            <a:ext cx="20097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410" dirty="0">
                <a:solidFill>
                  <a:srgbClr val="92979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能使用剪影滤镜/AI合照</a:t>
            </a:r>
            <a:endParaRPr lang="en-US" sz="1410" dirty="0"/>
          </a:p>
        </p:txBody>
      </p:sp>
      <p:pic>
        <p:nvPicPr>
          <p:cNvPr id="28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563725" y="1495425"/>
            <a:ext cx="609600" cy="762000"/>
          </a:xfrm>
          <a:prstGeom prst="rect">
            <a:avLst/>
          </a:prstGeom>
        </p:spPr>
      </p:pic>
      <p:sp>
        <p:nvSpPr>
          <p:cNvPr id="29" name="Text 8"/>
          <p:cNvSpPr/>
          <p:nvPr/>
        </p:nvSpPr>
        <p:spPr>
          <a:xfrm>
            <a:off x="12458700" y="2362200"/>
            <a:ext cx="10953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484"/>
              </a:lnSpc>
              <a:buNone/>
            </a:pPr>
            <a:r>
              <a:rPr lang="en-US" sz="1395" dirty="0">
                <a:solidFill>
                  <a:srgbClr val="969CA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内容有感染力</a:t>
            </a:r>
            <a:endParaRPr lang="en-US" sz="1395" dirty="0"/>
          </a:p>
        </p:txBody>
      </p:sp>
      <p:pic>
        <p:nvPicPr>
          <p:cNvPr id="30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2649200" y="1543050"/>
            <a:ext cx="733425" cy="685800"/>
          </a:xfrm>
          <a:prstGeom prst="rect">
            <a:avLst/>
          </a:prstGeom>
        </p:spPr>
      </p:pic>
      <p:sp>
        <p:nvSpPr>
          <p:cNvPr id="31" name="Text 9"/>
          <p:cNvSpPr/>
          <p:nvPr/>
        </p:nvSpPr>
        <p:spPr>
          <a:xfrm>
            <a:off x="10668000" y="2352675"/>
            <a:ext cx="1304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461"/>
              </a:lnSpc>
              <a:buNone/>
            </a:pPr>
            <a:r>
              <a:rPr lang="en-US" sz="1424" dirty="0">
                <a:solidFill>
                  <a:srgbClr val="93989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有真实运动习惯</a:t>
            </a:r>
            <a:endParaRPr lang="en-US" sz="1424" dirty="0"/>
          </a:p>
        </p:txBody>
      </p:sp>
      <p:pic>
        <p:nvPicPr>
          <p:cNvPr id="32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839450" y="1695450"/>
            <a:ext cx="914400" cy="466725"/>
          </a:xfrm>
          <a:prstGeom prst="rect">
            <a:avLst/>
          </a:prstGeom>
        </p:spPr>
      </p:pic>
      <p:pic>
        <p:nvPicPr>
          <p:cNvPr id="33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314450" y="828675"/>
            <a:ext cx="19050" cy="638175"/>
          </a:xfrm>
          <a:prstGeom prst="rect">
            <a:avLst/>
          </a:prstGeom>
        </p:spPr>
      </p:pic>
      <p:sp>
        <p:nvSpPr>
          <p:cNvPr id="34" name="Text 10"/>
          <p:cNvSpPr/>
          <p:nvPr/>
        </p:nvSpPr>
        <p:spPr>
          <a:xfrm>
            <a:off x="15487650" y="9772650"/>
            <a:ext cx="12763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89"/>
              </a:lnSpc>
              <a:buNone/>
            </a:pPr>
            <a:r>
              <a:rPr lang="en-US" sz="1625" dirty="0">
                <a:solidFill>
                  <a:srgbClr val="807B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25" dirty="0"/>
          </a:p>
        </p:txBody>
      </p:sp>
      <p:sp>
        <p:nvSpPr>
          <p:cNvPr id="35" name="Text 11"/>
          <p:cNvSpPr/>
          <p:nvPr/>
        </p:nvSpPr>
        <p:spPr>
          <a:xfrm>
            <a:off x="13601700" y="9772650"/>
            <a:ext cx="1285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9"/>
              </a:lnSpc>
              <a:buNone/>
            </a:pPr>
            <a:r>
              <a:rPr lang="en-US" sz="1637" dirty="0">
                <a:solidFill>
                  <a:srgbClr val="7E78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sp>
        <p:nvSpPr>
          <p:cNvPr id="36" name="Text 12"/>
          <p:cNvSpPr/>
          <p:nvPr/>
        </p:nvSpPr>
        <p:spPr>
          <a:xfrm>
            <a:off x="11696700" y="9772650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9"/>
              </a:lnSpc>
              <a:buNone/>
            </a:pPr>
            <a:r>
              <a:rPr lang="en-US" sz="1637" dirty="0">
                <a:solidFill>
                  <a:srgbClr val="827C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sp>
        <p:nvSpPr>
          <p:cNvPr id="37" name="Text 13"/>
          <p:cNvSpPr/>
          <p:nvPr/>
        </p:nvSpPr>
        <p:spPr>
          <a:xfrm>
            <a:off x="9801225" y="9772650"/>
            <a:ext cx="1285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9"/>
              </a:lnSpc>
              <a:buNone/>
            </a:pPr>
            <a:r>
              <a:rPr lang="en-US" sz="1637" dirty="0">
                <a:solidFill>
                  <a:srgbClr val="817B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sp>
        <p:nvSpPr>
          <p:cNvPr id="38" name="Text 14"/>
          <p:cNvSpPr/>
          <p:nvPr/>
        </p:nvSpPr>
        <p:spPr>
          <a:xfrm>
            <a:off x="7896225" y="9782175"/>
            <a:ext cx="12858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9"/>
              </a:lnSpc>
              <a:buNone/>
            </a:pPr>
            <a:r>
              <a:rPr lang="en-US" sz="1637" dirty="0">
                <a:solidFill>
                  <a:srgbClr val="857E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sp>
        <p:nvSpPr>
          <p:cNvPr id="39" name="Text 15"/>
          <p:cNvSpPr/>
          <p:nvPr/>
        </p:nvSpPr>
        <p:spPr>
          <a:xfrm>
            <a:off x="6000750" y="9772650"/>
            <a:ext cx="1285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9"/>
              </a:lnSpc>
              <a:buNone/>
            </a:pPr>
            <a:r>
              <a:rPr lang="en-US" sz="1637" dirty="0">
                <a:solidFill>
                  <a:srgbClr val="807A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sp>
        <p:nvSpPr>
          <p:cNvPr id="40" name="Text 16"/>
          <p:cNvSpPr/>
          <p:nvPr/>
        </p:nvSpPr>
        <p:spPr>
          <a:xfrm>
            <a:off x="4105275" y="9772650"/>
            <a:ext cx="1285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9"/>
              </a:lnSpc>
              <a:buNone/>
            </a:pPr>
            <a:r>
              <a:rPr lang="en-US" sz="1637" dirty="0">
                <a:solidFill>
                  <a:srgbClr val="807A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sp>
        <p:nvSpPr>
          <p:cNvPr id="41" name="Text 17"/>
          <p:cNvSpPr/>
          <p:nvPr/>
        </p:nvSpPr>
        <p:spPr>
          <a:xfrm>
            <a:off x="2209800" y="9772650"/>
            <a:ext cx="12763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89"/>
              </a:lnSpc>
              <a:buNone/>
            </a:pPr>
            <a:r>
              <a:rPr lang="en-US" sz="1625" dirty="0">
                <a:solidFill>
                  <a:srgbClr val="807B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25" dirty="0"/>
          </a:p>
        </p:txBody>
      </p:sp>
      <p:sp>
        <p:nvSpPr>
          <p:cNvPr id="42" name="Text 18"/>
          <p:cNvSpPr/>
          <p:nvPr/>
        </p:nvSpPr>
        <p:spPr>
          <a:xfrm>
            <a:off x="247650" y="9772650"/>
            <a:ext cx="13049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49"/>
              </a:lnSpc>
              <a:buNone/>
            </a:pPr>
            <a:r>
              <a:rPr lang="en-US" sz="1661" dirty="0">
                <a:solidFill>
                  <a:srgbClr val="817C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61" dirty="0"/>
          </a:p>
        </p:txBody>
      </p:sp>
      <p:sp>
        <p:nvSpPr>
          <p:cNvPr id="43" name="Text 19"/>
          <p:cNvSpPr/>
          <p:nvPr/>
        </p:nvSpPr>
        <p:spPr>
          <a:xfrm>
            <a:off x="5791200" y="8686800"/>
            <a:ext cx="673417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940"/>
              </a:lnSpc>
              <a:buNone/>
            </a:pPr>
            <a:r>
              <a:rPr lang="en-US" sz="3215" b="1" dirty="0">
                <a:solidFill>
                  <a:srgbClr val="CFC1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不追求数量，追求内容质量和感染力</a:t>
            </a:r>
            <a:endParaRPr lang="en-US" sz="3215" dirty="0"/>
          </a:p>
        </p:txBody>
      </p:sp>
      <p:sp>
        <p:nvSpPr>
          <p:cNvPr id="44" name="Text 20"/>
          <p:cNvSpPr/>
          <p:nvPr/>
        </p:nvSpPr>
        <p:spPr>
          <a:xfrm>
            <a:off x="561975" y="8896350"/>
            <a:ext cx="355282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82"/>
              </a:lnSpc>
              <a:buNone/>
            </a:pPr>
            <a:r>
              <a:rPr lang="en-US" sz="1891" b="1" dirty="0">
                <a:solidFill>
                  <a:srgbClr val="BABDC2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891" dirty="0"/>
          </a:p>
        </p:txBody>
      </p:sp>
      <p:sp>
        <p:nvSpPr>
          <p:cNvPr id="45" name="Text 21"/>
          <p:cNvSpPr/>
          <p:nvPr/>
        </p:nvSpPr>
        <p:spPr>
          <a:xfrm>
            <a:off x="11849100" y="4991100"/>
            <a:ext cx="246697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717" dirty="0">
                <a:solidFill>
                  <a:srgbClr val="8B903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时尚/潮流/生活方式</a:t>
            </a:r>
            <a:endParaRPr lang="en-US" sz="1717" dirty="0"/>
          </a:p>
        </p:txBody>
      </p:sp>
      <p:sp>
        <p:nvSpPr>
          <p:cNvPr id="46" name="Text 22"/>
          <p:cNvSpPr/>
          <p:nvPr/>
        </p:nvSpPr>
        <p:spPr>
          <a:xfrm>
            <a:off x="3200400" y="5000625"/>
            <a:ext cx="181927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642" dirty="0">
                <a:solidFill>
                  <a:srgbClr val="84852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跑步/篮球/网球</a:t>
            </a:r>
            <a:endParaRPr lang="en-US" sz="1642" dirty="0"/>
          </a:p>
        </p:txBody>
      </p:sp>
      <p:sp>
        <p:nvSpPr>
          <p:cNvPr id="47" name="Text 23"/>
          <p:cNvSpPr/>
          <p:nvPr/>
        </p:nvSpPr>
        <p:spPr>
          <a:xfrm>
            <a:off x="11972925" y="4581525"/>
            <a:ext cx="23526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20"/>
              </a:lnSpc>
              <a:buNone/>
            </a:pPr>
            <a:r>
              <a:rPr lang="en-US" sz="1997" dirty="0">
                <a:solidFill>
                  <a:srgbClr val="98A3A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让概念进入日常场景</a:t>
            </a:r>
            <a:endParaRPr lang="en-US" sz="1997" dirty="0"/>
          </a:p>
        </p:txBody>
      </p:sp>
      <p:sp>
        <p:nvSpPr>
          <p:cNvPr id="48" name="Text 24"/>
          <p:cNvSpPr/>
          <p:nvPr/>
        </p:nvSpPr>
        <p:spPr>
          <a:xfrm>
            <a:off x="2247900" y="4581525"/>
            <a:ext cx="379095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950" dirty="0">
                <a:solidFill>
                  <a:srgbClr val="97A1A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呈现“看着→就想动”的完整链条</a:t>
            </a:r>
            <a:endParaRPr lang="en-US" sz="1950" dirty="0"/>
          </a:p>
        </p:txBody>
      </p:sp>
      <p:sp>
        <p:nvSpPr>
          <p:cNvPr id="49" name="Text 25"/>
          <p:cNvSpPr/>
          <p:nvPr/>
        </p:nvSpPr>
        <p:spPr>
          <a:xfrm>
            <a:off x="11382375" y="4086225"/>
            <a:ext cx="3600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75"/>
              </a:lnSpc>
              <a:buNone/>
            </a:pPr>
            <a:r>
              <a:rPr lang="en-US" sz="2363" b="1" dirty="0">
                <a:solidFill>
                  <a:srgbClr val="ADA6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生活方式KOL|2-3位</a:t>
            </a:r>
            <a:endParaRPr lang="en-US" sz="2363" dirty="0"/>
          </a:p>
        </p:txBody>
      </p:sp>
      <p:sp>
        <p:nvSpPr>
          <p:cNvPr id="50" name="Text 26"/>
          <p:cNvSpPr/>
          <p:nvPr/>
        </p:nvSpPr>
        <p:spPr>
          <a:xfrm>
            <a:off x="2600325" y="4086225"/>
            <a:ext cx="310515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2280" b="1" dirty="0">
                <a:solidFill>
                  <a:srgbClr val="B3AB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运动KOL|2—3位</a:t>
            </a:r>
            <a:endParaRPr lang="en-US" sz="2280" dirty="0"/>
          </a:p>
        </p:txBody>
      </p:sp>
      <p:sp>
        <p:nvSpPr>
          <p:cNvPr id="51" name="Text 27"/>
          <p:cNvSpPr/>
          <p:nvPr/>
        </p:nvSpPr>
        <p:spPr>
          <a:xfrm>
            <a:off x="16078200" y="2352675"/>
            <a:ext cx="1495425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81"/>
              </a:lnSpc>
              <a:buNone/>
            </a:pPr>
            <a:r>
              <a:rPr lang="en-US" sz="1308" b="1" dirty="0">
                <a:solidFill>
                  <a:srgbClr val="939BA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EVERYDAY MOVE</a:t>
            </a:r>
            <a:endParaRPr lang="en-US" sz="1308" dirty="0"/>
          </a:p>
          <a:p>
            <a:pPr algn="ctr" indent="0" marL="0">
              <a:lnSpc>
                <a:spcPts val="1681"/>
              </a:lnSpc>
              <a:buNone/>
            </a:pPr>
            <a:r>
              <a:rPr lang="en-US" sz="1308" b="1" dirty="0">
                <a:solidFill>
                  <a:srgbClr val="939BA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自然嵌入</a:t>
            </a:r>
            <a:endParaRPr lang="en-US" sz="1308" dirty="0"/>
          </a:p>
        </p:txBody>
      </p:sp>
      <p:sp>
        <p:nvSpPr>
          <p:cNvPr id="52" name="Text 28"/>
          <p:cNvSpPr/>
          <p:nvPr/>
        </p:nvSpPr>
        <p:spPr>
          <a:xfrm>
            <a:off x="266700" y="1685925"/>
            <a:ext cx="9744075" cy="1419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860"/>
              </a:lnSpc>
              <a:buNone/>
            </a:pPr>
            <a:r>
              <a:rPr lang="en-US" sz="4488" b="1" dirty="0">
                <a:solidFill>
                  <a:srgbClr val="E0D10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达人/KOL——怎么选，为什么这样选</a:t>
            </a:r>
            <a:endParaRPr lang="en-US" sz="4488" dirty="0"/>
          </a:p>
        </p:txBody>
      </p:sp>
      <p:sp>
        <p:nvSpPr>
          <p:cNvPr id="53" name="Text 29"/>
          <p:cNvSpPr/>
          <p:nvPr/>
        </p:nvSpPr>
        <p:spPr>
          <a:xfrm>
            <a:off x="10839450" y="933450"/>
            <a:ext cx="1133475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2130" dirty="0">
                <a:solidFill>
                  <a:srgbClr val="A8ACB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选择标准</a:t>
            </a:r>
            <a:endParaRPr lang="en-US" sz="2130" dirty="0"/>
          </a:p>
        </p:txBody>
      </p:sp>
      <p:sp>
        <p:nvSpPr>
          <p:cNvPr id="54" name="Text 30"/>
          <p:cNvSpPr/>
          <p:nvPr/>
        </p:nvSpPr>
        <p:spPr>
          <a:xfrm>
            <a:off x="1724025" y="1009650"/>
            <a:ext cx="2009775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48"/>
              </a:lnSpc>
              <a:buNone/>
            </a:pPr>
            <a:r>
              <a:rPr lang="en-US" sz="2098" dirty="0">
                <a:solidFill>
                  <a:srgbClr val="B0B4B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KOL STRATEGY</a:t>
            </a:r>
            <a:endParaRPr lang="en-US" sz="2098" dirty="0"/>
          </a:p>
        </p:txBody>
      </p:sp>
      <p:sp>
        <p:nvSpPr>
          <p:cNvPr id="55" name="Text 31"/>
          <p:cNvSpPr/>
          <p:nvPr/>
        </p:nvSpPr>
        <p:spPr>
          <a:xfrm>
            <a:off x="400050" y="895350"/>
            <a:ext cx="5905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945" b="1" dirty="0">
                <a:solidFill>
                  <a:srgbClr val="CED0D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16</a:t>
            </a:r>
            <a:endParaRPr lang="en-US" sz="3945" dirty="0"/>
          </a:p>
        </p:txBody>
      </p:sp>
      <p:pic>
        <p:nvPicPr>
          <p:cNvPr id="56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6944975" y="228600"/>
            <a:ext cx="152400" cy="161925"/>
          </a:xfrm>
          <a:prstGeom prst="rect">
            <a:avLst/>
          </a:prstGeom>
        </p:spPr>
      </p:pic>
      <p:sp>
        <p:nvSpPr>
          <p:cNvPr id="57" name="Text 32"/>
          <p:cNvSpPr/>
          <p:nvPr/>
        </p:nvSpPr>
        <p:spPr>
          <a:xfrm>
            <a:off x="15459075" y="161925"/>
            <a:ext cx="12763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89"/>
              </a:lnSpc>
              <a:buNone/>
            </a:pPr>
            <a:r>
              <a:rPr lang="en-US" sz="1625" dirty="0">
                <a:solidFill>
                  <a:srgbClr val="807B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25" dirty="0"/>
          </a:p>
        </p:txBody>
      </p:sp>
      <p:pic>
        <p:nvPicPr>
          <p:cNvPr id="58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5049500" y="238125"/>
            <a:ext cx="161925" cy="152400"/>
          </a:xfrm>
          <a:prstGeom prst="rect">
            <a:avLst/>
          </a:prstGeom>
        </p:spPr>
      </p:pic>
      <p:sp>
        <p:nvSpPr>
          <p:cNvPr id="59" name="Text 33"/>
          <p:cNvSpPr/>
          <p:nvPr/>
        </p:nvSpPr>
        <p:spPr>
          <a:xfrm>
            <a:off x="13554075" y="161925"/>
            <a:ext cx="12763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620" dirty="0">
                <a:solidFill>
                  <a:srgbClr val="827D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20" dirty="0"/>
          </a:p>
        </p:txBody>
      </p:sp>
      <p:pic>
        <p:nvPicPr>
          <p:cNvPr id="60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3144500" y="238125"/>
            <a:ext cx="161925" cy="161925"/>
          </a:xfrm>
          <a:prstGeom prst="rect">
            <a:avLst/>
          </a:prstGeom>
        </p:spPr>
      </p:pic>
      <p:sp>
        <p:nvSpPr>
          <p:cNvPr id="61" name="Text 34"/>
          <p:cNvSpPr/>
          <p:nvPr/>
        </p:nvSpPr>
        <p:spPr>
          <a:xfrm>
            <a:off x="11649075" y="161925"/>
            <a:ext cx="12763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89"/>
              </a:lnSpc>
              <a:buNone/>
            </a:pPr>
            <a:r>
              <a:rPr lang="en-US" sz="1625" dirty="0">
                <a:solidFill>
                  <a:srgbClr val="807A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25" dirty="0"/>
          </a:p>
        </p:txBody>
      </p:sp>
      <p:pic>
        <p:nvPicPr>
          <p:cNvPr id="62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1239500" y="238125"/>
            <a:ext cx="161925" cy="152400"/>
          </a:xfrm>
          <a:prstGeom prst="rect">
            <a:avLst/>
          </a:prstGeom>
        </p:spPr>
      </p:pic>
      <p:sp>
        <p:nvSpPr>
          <p:cNvPr id="63" name="Text 35"/>
          <p:cNvSpPr/>
          <p:nvPr/>
        </p:nvSpPr>
        <p:spPr>
          <a:xfrm>
            <a:off x="9744075" y="161925"/>
            <a:ext cx="1285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9"/>
              </a:lnSpc>
              <a:buNone/>
            </a:pPr>
            <a:r>
              <a:rPr lang="en-US" sz="1637" dirty="0">
                <a:solidFill>
                  <a:srgbClr val="817C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64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344025" y="238125"/>
            <a:ext cx="152400" cy="152400"/>
          </a:xfrm>
          <a:prstGeom prst="rect">
            <a:avLst/>
          </a:prstGeom>
        </p:spPr>
      </p:pic>
      <p:sp>
        <p:nvSpPr>
          <p:cNvPr id="65" name="Text 36"/>
          <p:cNvSpPr/>
          <p:nvPr/>
        </p:nvSpPr>
        <p:spPr>
          <a:xfrm>
            <a:off x="7839075" y="161925"/>
            <a:ext cx="1285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9"/>
              </a:lnSpc>
              <a:buNone/>
            </a:pPr>
            <a:r>
              <a:rPr lang="en-US" sz="1637" dirty="0">
                <a:solidFill>
                  <a:srgbClr val="7F7B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66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439025" y="238125"/>
            <a:ext cx="152400" cy="152400"/>
          </a:xfrm>
          <a:prstGeom prst="rect">
            <a:avLst/>
          </a:prstGeom>
        </p:spPr>
      </p:pic>
      <p:sp>
        <p:nvSpPr>
          <p:cNvPr id="67" name="Text 37"/>
          <p:cNvSpPr/>
          <p:nvPr/>
        </p:nvSpPr>
        <p:spPr>
          <a:xfrm>
            <a:off x="5953125" y="161925"/>
            <a:ext cx="12763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620" dirty="0">
                <a:solidFill>
                  <a:srgbClr val="817C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20" dirty="0"/>
          </a:p>
        </p:txBody>
      </p:sp>
      <p:pic>
        <p:nvPicPr>
          <p:cNvPr id="68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553075" y="238125"/>
            <a:ext cx="152400" cy="152400"/>
          </a:xfrm>
          <a:prstGeom prst="rect">
            <a:avLst/>
          </a:prstGeom>
        </p:spPr>
      </p:pic>
      <p:sp>
        <p:nvSpPr>
          <p:cNvPr id="69" name="Text 38"/>
          <p:cNvSpPr/>
          <p:nvPr/>
        </p:nvSpPr>
        <p:spPr>
          <a:xfrm>
            <a:off x="4057650" y="161925"/>
            <a:ext cx="128587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73"/>
              </a:lnSpc>
              <a:buNone/>
            </a:pPr>
            <a:r>
              <a:rPr lang="en-US" sz="1637" dirty="0">
                <a:solidFill>
                  <a:srgbClr val="827E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70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657600" y="238125"/>
            <a:ext cx="161925" cy="152400"/>
          </a:xfrm>
          <a:prstGeom prst="rect">
            <a:avLst/>
          </a:prstGeom>
        </p:spPr>
      </p:pic>
      <p:sp>
        <p:nvSpPr>
          <p:cNvPr id="71" name="Text 39"/>
          <p:cNvSpPr/>
          <p:nvPr/>
        </p:nvSpPr>
        <p:spPr>
          <a:xfrm>
            <a:off x="2171700" y="161925"/>
            <a:ext cx="12763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89"/>
              </a:lnSpc>
              <a:buNone/>
            </a:pPr>
            <a:r>
              <a:rPr lang="en-US" sz="1625" dirty="0">
                <a:solidFill>
                  <a:srgbClr val="807B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25" dirty="0"/>
          </a:p>
        </p:txBody>
      </p:sp>
      <p:pic>
        <p:nvPicPr>
          <p:cNvPr id="72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771650" y="238125"/>
            <a:ext cx="152400" cy="152400"/>
          </a:xfrm>
          <a:prstGeom prst="rect">
            <a:avLst/>
          </a:prstGeom>
        </p:spPr>
      </p:pic>
      <p:sp>
        <p:nvSpPr>
          <p:cNvPr id="73" name="Text 40"/>
          <p:cNvSpPr/>
          <p:nvPr/>
        </p:nvSpPr>
        <p:spPr>
          <a:xfrm>
            <a:off x="247650" y="161925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637" dirty="0">
                <a:solidFill>
                  <a:srgbClr val="827C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0700" y="9848850"/>
            <a:ext cx="152400" cy="16192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5544800" y="9772650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7"/>
              </a:lnSpc>
              <a:buNone/>
            </a:pPr>
            <a:r>
              <a:rPr lang="en-US" sz="1649" dirty="0">
                <a:solidFill>
                  <a:srgbClr val="766B1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4750" y="9848850"/>
            <a:ext cx="152400" cy="15240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3639800" y="9772650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469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9750" y="9848850"/>
            <a:ext cx="161925" cy="152400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11734800" y="9772650"/>
            <a:ext cx="13049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80"/>
              </a:lnSpc>
              <a:buNone/>
            </a:pPr>
            <a:r>
              <a:rPr lang="en-US" sz="1661" dirty="0">
                <a:solidFill>
                  <a:srgbClr val="7467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61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4750" y="9848850"/>
            <a:ext cx="152400" cy="152400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9820275" y="9772650"/>
            <a:ext cx="13049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4"/>
              </a:lnSpc>
              <a:buNone/>
            </a:pPr>
            <a:r>
              <a:rPr lang="en-US" sz="1661" dirty="0">
                <a:solidFill>
                  <a:srgbClr val="7468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61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9750" y="9848850"/>
            <a:ext cx="152400" cy="161925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7915275" y="9772650"/>
            <a:ext cx="13049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13"/>
              </a:lnSpc>
              <a:buNone/>
            </a:pPr>
            <a:r>
              <a:rPr lang="en-US" sz="1661" dirty="0">
                <a:solidFill>
                  <a:srgbClr val="746A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61" dirty="0"/>
          </a:p>
        </p:txBody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5225" y="9848850"/>
            <a:ext cx="152400" cy="152400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6010275" y="9772650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7"/>
              </a:lnSpc>
              <a:buNone/>
            </a:pPr>
            <a:r>
              <a:rPr lang="en-US" sz="1649" dirty="0">
                <a:solidFill>
                  <a:srgbClr val="73681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0225" y="9848850"/>
            <a:ext cx="152400" cy="152400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4095750" y="9772650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4671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95700" y="9848850"/>
            <a:ext cx="152400" cy="152400"/>
          </a:xfrm>
          <a:prstGeom prst="rect">
            <a:avLst/>
          </a:prstGeom>
        </p:spPr>
      </p:pic>
      <p:sp>
        <p:nvSpPr>
          <p:cNvPr id="18" name="Text 7"/>
          <p:cNvSpPr/>
          <p:nvPr/>
        </p:nvSpPr>
        <p:spPr>
          <a:xfrm>
            <a:off x="2190750" y="9772650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56A1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19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90700" y="9848850"/>
            <a:ext cx="152400" cy="152400"/>
          </a:xfrm>
          <a:prstGeom prst="rect">
            <a:avLst/>
          </a:prstGeom>
        </p:spPr>
      </p:pic>
      <p:sp>
        <p:nvSpPr>
          <p:cNvPr id="20" name="Text 8"/>
          <p:cNvSpPr/>
          <p:nvPr/>
        </p:nvSpPr>
        <p:spPr>
          <a:xfrm>
            <a:off x="238125" y="9782175"/>
            <a:ext cx="13144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2"/>
              </a:lnSpc>
              <a:buNone/>
            </a:pPr>
            <a:r>
              <a:rPr lang="en-US" sz="1674" dirty="0">
                <a:solidFill>
                  <a:srgbClr val="766A1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74" dirty="0"/>
          </a:p>
        </p:txBody>
      </p:sp>
      <p:pic>
        <p:nvPicPr>
          <p:cNvPr id="2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373475" y="9039225"/>
            <a:ext cx="1057275" cy="381000"/>
          </a:xfrm>
          <a:prstGeom prst="rect">
            <a:avLst/>
          </a:prstGeom>
        </p:spPr>
      </p:pic>
      <p:pic>
        <p:nvPicPr>
          <p:cNvPr id="22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25" y="9391650"/>
            <a:ext cx="3629025" cy="85725"/>
          </a:xfrm>
          <a:prstGeom prst="rect">
            <a:avLst/>
          </a:prstGeom>
        </p:spPr>
      </p:pic>
      <p:sp>
        <p:nvSpPr>
          <p:cNvPr id="23" name="Text 9"/>
          <p:cNvSpPr/>
          <p:nvPr/>
        </p:nvSpPr>
        <p:spPr>
          <a:xfrm>
            <a:off x="647700" y="9020175"/>
            <a:ext cx="3609975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890" b="1" dirty="0">
                <a:solidFill>
                  <a:srgbClr val="AEB1B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890" dirty="0"/>
          </a:p>
        </p:txBody>
      </p:sp>
      <p:pic>
        <p:nvPicPr>
          <p:cNvPr id="2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950" y="7153275"/>
            <a:ext cx="16783050" cy="1657350"/>
          </a:xfrm>
          <a:prstGeom prst="rect">
            <a:avLst/>
          </a:prstGeom>
        </p:spPr>
      </p:pic>
      <p:sp>
        <p:nvSpPr>
          <p:cNvPr id="25" name="Text 10"/>
          <p:cNvSpPr/>
          <p:nvPr/>
        </p:nvSpPr>
        <p:spPr>
          <a:xfrm>
            <a:off x="3990975" y="8153400"/>
            <a:ext cx="931545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77"/>
              </a:lnSpc>
              <a:buNone/>
            </a:pPr>
            <a:r>
              <a:rPr lang="en-US" sz="2372" dirty="0">
                <a:solidFill>
                  <a:srgbClr val="9CA0A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电视广告、大规模户外、大规模付费媒介、明星阵容、大型线下活动</a:t>
            </a:r>
            <a:endParaRPr lang="en-US" sz="2372" dirty="0"/>
          </a:p>
        </p:txBody>
      </p:sp>
      <p:pic>
        <p:nvPicPr>
          <p:cNvPr id="26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52825" y="8201025"/>
            <a:ext cx="28575" cy="361950"/>
          </a:xfrm>
          <a:prstGeom prst="rect">
            <a:avLst/>
          </a:prstGeom>
        </p:spPr>
      </p:pic>
      <p:sp>
        <p:nvSpPr>
          <p:cNvPr id="27" name="Text 11"/>
          <p:cNvSpPr/>
          <p:nvPr/>
        </p:nvSpPr>
        <p:spPr>
          <a:xfrm>
            <a:off x="2514600" y="8172450"/>
            <a:ext cx="647700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2408" dirty="0">
                <a:solidFill>
                  <a:srgbClr val="B9491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不做</a:t>
            </a:r>
            <a:endParaRPr lang="en-US" sz="2408" dirty="0"/>
          </a:p>
        </p:txBody>
      </p:sp>
      <p:pic>
        <p:nvPicPr>
          <p:cNvPr id="28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00175" y="8077200"/>
            <a:ext cx="609600" cy="609600"/>
          </a:xfrm>
          <a:prstGeom prst="rect">
            <a:avLst/>
          </a:prstGeom>
        </p:spPr>
      </p:pic>
      <p:pic>
        <p:nvPicPr>
          <p:cNvPr id="29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810125" y="7410450"/>
            <a:ext cx="19050" cy="352425"/>
          </a:xfrm>
          <a:prstGeom prst="rect">
            <a:avLst/>
          </a:prstGeom>
        </p:spPr>
      </p:pic>
      <p:pic>
        <p:nvPicPr>
          <p:cNvPr id="30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09700" y="7286625"/>
            <a:ext cx="600075" cy="609600"/>
          </a:xfrm>
          <a:prstGeom prst="rect">
            <a:avLst/>
          </a:prstGeom>
        </p:spPr>
      </p:pic>
      <p:sp>
        <p:nvSpPr>
          <p:cNvPr id="31" name="Text 12"/>
          <p:cNvSpPr/>
          <p:nvPr/>
        </p:nvSpPr>
        <p:spPr>
          <a:xfrm>
            <a:off x="5153025" y="7372350"/>
            <a:ext cx="608647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94"/>
              </a:lnSpc>
              <a:buNone/>
            </a:pPr>
            <a:r>
              <a:rPr lang="en-US" sz="2325" dirty="0">
                <a:solidFill>
                  <a:srgbClr val="9FA3A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NRC、ADT、NikeApp、官方社媒、头部门店</a:t>
            </a:r>
            <a:endParaRPr lang="en-US" sz="2325" dirty="0"/>
          </a:p>
        </p:txBody>
      </p:sp>
      <p:sp>
        <p:nvSpPr>
          <p:cNvPr id="32" name="Text 13"/>
          <p:cNvSpPr/>
          <p:nvPr/>
        </p:nvSpPr>
        <p:spPr>
          <a:xfrm>
            <a:off x="2543175" y="7362825"/>
            <a:ext cx="198120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88"/>
              </a:lnSpc>
              <a:buNone/>
            </a:pPr>
            <a:r>
              <a:rPr lang="en-US" sz="2470" b="1" dirty="0">
                <a:solidFill>
                  <a:srgbClr val="ADAB1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Nike自有渠道</a:t>
            </a:r>
            <a:endParaRPr lang="en-US" sz="2470" dirty="0"/>
          </a:p>
        </p:txBody>
      </p:sp>
      <p:pic>
        <p:nvPicPr>
          <p:cNvPr id="33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71525" y="3162300"/>
            <a:ext cx="16754475" cy="3895725"/>
          </a:xfrm>
          <a:prstGeom prst="rect">
            <a:avLst/>
          </a:prstGeom>
        </p:spPr>
      </p:pic>
      <p:sp>
        <p:nvSpPr>
          <p:cNvPr id="34" name="Text 14"/>
          <p:cNvSpPr/>
          <p:nvPr/>
        </p:nvSpPr>
        <p:spPr>
          <a:xfrm>
            <a:off x="14735175" y="6467475"/>
            <a:ext cx="21050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765" b="1" dirty="0">
                <a:solidFill>
                  <a:srgbClr val="45150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15—30万</a:t>
            </a:r>
            <a:endParaRPr lang="en-US" sz="3765" dirty="0"/>
          </a:p>
        </p:txBody>
      </p:sp>
      <p:sp>
        <p:nvSpPr>
          <p:cNvPr id="35" name="Text 15"/>
          <p:cNvSpPr/>
          <p:nvPr/>
        </p:nvSpPr>
        <p:spPr>
          <a:xfrm>
            <a:off x="10029825" y="6467475"/>
            <a:ext cx="16764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450" b="1" dirty="0">
                <a:solidFill>
                  <a:srgbClr val="46150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5一10%</a:t>
            </a:r>
            <a:endParaRPr lang="en-US" sz="3450" dirty="0"/>
          </a:p>
        </p:txBody>
      </p:sp>
      <p:sp>
        <p:nvSpPr>
          <p:cNvPr id="36" name="Text 16"/>
          <p:cNvSpPr/>
          <p:nvPr/>
        </p:nvSpPr>
        <p:spPr>
          <a:xfrm>
            <a:off x="3057525" y="6515100"/>
            <a:ext cx="261937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75"/>
              </a:lnSpc>
              <a:buNone/>
            </a:pPr>
            <a:r>
              <a:rPr lang="en-US" sz="2835" b="1" dirty="0">
                <a:solidFill>
                  <a:srgbClr val="51190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轻量化媒介采买</a:t>
            </a:r>
            <a:endParaRPr lang="en-US" sz="2835" dirty="0"/>
          </a:p>
        </p:txBody>
      </p:sp>
      <p:sp>
        <p:nvSpPr>
          <p:cNvPr id="37" name="Text 17"/>
          <p:cNvSpPr/>
          <p:nvPr/>
        </p:nvSpPr>
        <p:spPr>
          <a:xfrm>
            <a:off x="1257300" y="6496050"/>
            <a:ext cx="542925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47"/>
              </a:lnSpc>
              <a:buNone/>
            </a:pPr>
            <a:r>
              <a:rPr lang="en-US" sz="3729" b="1" dirty="0">
                <a:solidFill>
                  <a:srgbClr val="300D0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06</a:t>
            </a:r>
            <a:endParaRPr lang="en-US" sz="3729" dirty="0"/>
          </a:p>
        </p:txBody>
      </p:sp>
      <p:sp>
        <p:nvSpPr>
          <p:cNvPr id="38" name="Text 18"/>
          <p:cNvSpPr/>
          <p:nvPr/>
        </p:nvSpPr>
        <p:spPr>
          <a:xfrm>
            <a:off x="14744700" y="5857875"/>
            <a:ext cx="20955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303"/>
              </a:lnSpc>
              <a:buNone/>
            </a:pPr>
            <a:r>
              <a:rPr lang="en-US" sz="3523" b="1" dirty="0">
                <a:solidFill>
                  <a:srgbClr val="38383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15—30 万</a:t>
            </a:r>
            <a:endParaRPr lang="en-US" sz="3523" dirty="0"/>
          </a:p>
        </p:txBody>
      </p:sp>
      <p:sp>
        <p:nvSpPr>
          <p:cNvPr id="39" name="Text 19"/>
          <p:cNvSpPr/>
          <p:nvPr/>
        </p:nvSpPr>
        <p:spPr>
          <a:xfrm>
            <a:off x="10039350" y="5867400"/>
            <a:ext cx="169545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51"/>
              </a:lnSpc>
              <a:buNone/>
            </a:pPr>
            <a:r>
              <a:rPr lang="en-US" sz="3566" b="1" i="1" dirty="0">
                <a:solidFill>
                  <a:srgbClr val="363635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5—10%</a:t>
            </a:r>
            <a:endParaRPr lang="en-US" sz="3566" dirty="0"/>
          </a:p>
        </p:txBody>
      </p:sp>
      <p:sp>
        <p:nvSpPr>
          <p:cNvPr id="40" name="Text 20"/>
          <p:cNvSpPr/>
          <p:nvPr/>
        </p:nvSpPr>
        <p:spPr>
          <a:xfrm>
            <a:off x="3057525" y="5924550"/>
            <a:ext cx="154305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75"/>
              </a:lnSpc>
              <a:buNone/>
            </a:pPr>
            <a:r>
              <a:rPr lang="en-US" sz="2753" b="1" dirty="0">
                <a:solidFill>
                  <a:srgbClr val="41414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城市联动</a:t>
            </a:r>
            <a:endParaRPr lang="en-US" sz="2753" dirty="0"/>
          </a:p>
        </p:txBody>
      </p:sp>
      <p:sp>
        <p:nvSpPr>
          <p:cNvPr id="41" name="Text 21"/>
          <p:cNvSpPr/>
          <p:nvPr/>
        </p:nvSpPr>
        <p:spPr>
          <a:xfrm>
            <a:off x="1257300" y="5895975"/>
            <a:ext cx="54292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8"/>
              </a:lnSpc>
              <a:buNone/>
            </a:pPr>
            <a:r>
              <a:rPr lang="en-US" sz="3730" b="1" dirty="0">
                <a:solidFill>
                  <a:srgbClr val="2D2D2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05</a:t>
            </a:r>
            <a:endParaRPr lang="en-US" sz="3730" dirty="0"/>
          </a:p>
        </p:txBody>
      </p:sp>
      <p:sp>
        <p:nvSpPr>
          <p:cNvPr id="42" name="Text 22"/>
          <p:cNvSpPr/>
          <p:nvPr/>
        </p:nvSpPr>
        <p:spPr>
          <a:xfrm>
            <a:off x="14687550" y="5238750"/>
            <a:ext cx="2143125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600" b="1" dirty="0">
                <a:solidFill>
                  <a:srgbClr val="32323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45-60万</a:t>
            </a:r>
            <a:endParaRPr lang="en-US" sz="3600" dirty="0"/>
          </a:p>
        </p:txBody>
      </p:sp>
      <p:sp>
        <p:nvSpPr>
          <p:cNvPr id="43" name="Text 23"/>
          <p:cNvSpPr/>
          <p:nvPr/>
        </p:nvSpPr>
        <p:spPr>
          <a:xfrm>
            <a:off x="10001250" y="5229225"/>
            <a:ext cx="183832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54"/>
              </a:lnSpc>
              <a:buNone/>
            </a:pPr>
            <a:r>
              <a:rPr lang="en-US" sz="3353" b="1" i="1" dirty="0">
                <a:solidFill>
                  <a:srgbClr val="323232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15—20%</a:t>
            </a:r>
            <a:endParaRPr lang="en-US" sz="3353" dirty="0"/>
          </a:p>
        </p:txBody>
      </p:sp>
      <p:sp>
        <p:nvSpPr>
          <p:cNvPr id="44" name="Text 24"/>
          <p:cNvSpPr/>
          <p:nvPr/>
        </p:nvSpPr>
        <p:spPr>
          <a:xfrm>
            <a:off x="3057525" y="5295900"/>
            <a:ext cx="27813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738" b="1" dirty="0">
                <a:solidFill>
                  <a:srgbClr val="3D3D3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社媒传播+KOL</a:t>
            </a:r>
            <a:endParaRPr lang="en-US" sz="2738" dirty="0"/>
          </a:p>
        </p:txBody>
      </p:sp>
      <p:sp>
        <p:nvSpPr>
          <p:cNvPr id="45" name="Text 25"/>
          <p:cNvSpPr/>
          <p:nvPr/>
        </p:nvSpPr>
        <p:spPr>
          <a:xfrm>
            <a:off x="1257300" y="5276850"/>
            <a:ext cx="54292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47"/>
              </a:lnSpc>
              <a:buNone/>
            </a:pPr>
            <a:r>
              <a:rPr lang="en-US" sz="3729" b="1" dirty="0">
                <a:solidFill>
                  <a:srgbClr val="27272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3729" dirty="0"/>
          </a:p>
        </p:txBody>
      </p:sp>
      <p:sp>
        <p:nvSpPr>
          <p:cNvPr id="46" name="Text 26"/>
          <p:cNvSpPr/>
          <p:nvPr/>
        </p:nvSpPr>
        <p:spPr>
          <a:xfrm>
            <a:off x="14687550" y="4619625"/>
            <a:ext cx="214312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375"/>
              </a:lnSpc>
              <a:buNone/>
            </a:pPr>
            <a:r>
              <a:rPr lang="en-US" sz="3825" b="1" dirty="0">
                <a:solidFill>
                  <a:srgbClr val="39340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45-60万</a:t>
            </a:r>
            <a:endParaRPr lang="en-US" sz="3825" dirty="0"/>
          </a:p>
        </p:txBody>
      </p:sp>
      <p:sp>
        <p:nvSpPr>
          <p:cNvPr id="47" name="Text 27"/>
          <p:cNvSpPr/>
          <p:nvPr/>
        </p:nvSpPr>
        <p:spPr>
          <a:xfrm>
            <a:off x="10001250" y="4619625"/>
            <a:ext cx="184785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35"/>
              </a:lnSpc>
              <a:buNone/>
            </a:pPr>
            <a:r>
              <a:rPr lang="en-US" sz="3371" b="1" i="1" dirty="0">
                <a:solidFill>
                  <a:srgbClr val="3B350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15—20%</a:t>
            </a:r>
            <a:endParaRPr lang="en-US" sz="3371" dirty="0"/>
          </a:p>
        </p:txBody>
      </p:sp>
      <p:sp>
        <p:nvSpPr>
          <p:cNvPr id="48" name="Text 28"/>
          <p:cNvSpPr/>
          <p:nvPr/>
        </p:nvSpPr>
        <p:spPr>
          <a:xfrm>
            <a:off x="3067050" y="4676775"/>
            <a:ext cx="2838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75"/>
              </a:lnSpc>
              <a:buNone/>
            </a:pPr>
            <a:r>
              <a:rPr lang="en-US" sz="2813" b="1" dirty="0">
                <a:solidFill>
                  <a:srgbClr val="4B450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头部门店AI装置</a:t>
            </a:r>
            <a:endParaRPr lang="en-US" sz="2813" dirty="0"/>
          </a:p>
        </p:txBody>
      </p:sp>
      <p:sp>
        <p:nvSpPr>
          <p:cNvPr id="49" name="Text 29"/>
          <p:cNvSpPr/>
          <p:nvPr/>
        </p:nvSpPr>
        <p:spPr>
          <a:xfrm>
            <a:off x="1257300" y="4648200"/>
            <a:ext cx="53340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57"/>
              </a:lnSpc>
              <a:buNone/>
            </a:pPr>
            <a:r>
              <a:rPr lang="en-US" sz="3663" b="1" dirty="0">
                <a:solidFill>
                  <a:srgbClr val="2A260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3663" dirty="0"/>
          </a:p>
        </p:txBody>
      </p:sp>
      <p:sp>
        <p:nvSpPr>
          <p:cNvPr id="50" name="Text 30"/>
          <p:cNvSpPr/>
          <p:nvPr/>
        </p:nvSpPr>
        <p:spPr>
          <a:xfrm>
            <a:off x="14687550" y="3981450"/>
            <a:ext cx="215265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900" b="1" dirty="0">
                <a:solidFill>
                  <a:srgbClr val="33333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30-45万</a:t>
            </a:r>
            <a:endParaRPr lang="en-US" sz="3900" dirty="0"/>
          </a:p>
        </p:txBody>
      </p:sp>
      <p:sp>
        <p:nvSpPr>
          <p:cNvPr id="51" name="Text 31"/>
          <p:cNvSpPr/>
          <p:nvPr/>
        </p:nvSpPr>
        <p:spPr>
          <a:xfrm>
            <a:off x="10010775" y="3981450"/>
            <a:ext cx="1838325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22"/>
              </a:lnSpc>
              <a:buNone/>
            </a:pPr>
            <a:r>
              <a:rPr lang="en-US" sz="3353" b="1" i="1" dirty="0">
                <a:solidFill>
                  <a:srgbClr val="2E2F2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10—15%</a:t>
            </a:r>
            <a:endParaRPr lang="en-US" sz="3353" dirty="0"/>
          </a:p>
        </p:txBody>
      </p:sp>
      <p:sp>
        <p:nvSpPr>
          <p:cNvPr id="52" name="Text 32"/>
          <p:cNvSpPr/>
          <p:nvPr/>
        </p:nvSpPr>
        <p:spPr>
          <a:xfrm>
            <a:off x="3067050" y="4048125"/>
            <a:ext cx="24384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745" b="1" dirty="0">
                <a:solidFill>
                  <a:srgbClr val="3C3C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KV+延展海报</a:t>
            </a:r>
            <a:endParaRPr lang="en-US" sz="2745" dirty="0"/>
          </a:p>
        </p:txBody>
      </p:sp>
      <p:sp>
        <p:nvSpPr>
          <p:cNvPr id="53" name="Text 33"/>
          <p:cNvSpPr/>
          <p:nvPr/>
        </p:nvSpPr>
        <p:spPr>
          <a:xfrm>
            <a:off x="1257300" y="3981450"/>
            <a:ext cx="5334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04"/>
              </a:lnSpc>
              <a:buNone/>
            </a:pPr>
            <a:r>
              <a:rPr lang="en-US" sz="3663" b="1" dirty="0">
                <a:solidFill>
                  <a:srgbClr val="2E2D2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3663" dirty="0"/>
          </a:p>
        </p:txBody>
      </p:sp>
      <p:sp>
        <p:nvSpPr>
          <p:cNvPr id="54" name="Text 34"/>
          <p:cNvSpPr/>
          <p:nvPr/>
        </p:nvSpPr>
        <p:spPr>
          <a:xfrm>
            <a:off x="14306550" y="3248025"/>
            <a:ext cx="287655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4118" b="1" dirty="0">
                <a:solidFill>
                  <a:srgbClr val="39340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120—135万</a:t>
            </a:r>
            <a:endParaRPr lang="en-US" sz="4118" dirty="0"/>
          </a:p>
        </p:txBody>
      </p:sp>
      <p:sp>
        <p:nvSpPr>
          <p:cNvPr id="55" name="Text 35"/>
          <p:cNvSpPr/>
          <p:nvPr/>
        </p:nvSpPr>
        <p:spPr>
          <a:xfrm>
            <a:off x="9772650" y="3248025"/>
            <a:ext cx="22002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02"/>
              </a:lnSpc>
              <a:buNone/>
            </a:pPr>
            <a:r>
              <a:rPr lang="en-US" sz="4013" b="1" i="1" dirty="0">
                <a:solidFill>
                  <a:srgbClr val="363105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40—45%</a:t>
            </a:r>
            <a:endParaRPr lang="en-US" sz="4013" dirty="0"/>
          </a:p>
        </p:txBody>
      </p:sp>
      <p:sp>
        <p:nvSpPr>
          <p:cNvPr id="56" name="Text 36"/>
          <p:cNvSpPr/>
          <p:nvPr/>
        </p:nvSpPr>
        <p:spPr>
          <a:xfrm>
            <a:off x="3048000" y="3343275"/>
            <a:ext cx="16383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820" b="1" dirty="0">
                <a:solidFill>
                  <a:srgbClr val="453F0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TVC制作</a:t>
            </a:r>
            <a:endParaRPr lang="en-US" sz="2820" dirty="0"/>
          </a:p>
        </p:txBody>
      </p:sp>
      <p:sp>
        <p:nvSpPr>
          <p:cNvPr id="57" name="Text 37"/>
          <p:cNvSpPr/>
          <p:nvPr/>
        </p:nvSpPr>
        <p:spPr>
          <a:xfrm>
            <a:off x="1257300" y="3257550"/>
            <a:ext cx="533400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46"/>
              </a:lnSpc>
              <a:buNone/>
            </a:pPr>
            <a:r>
              <a:rPr lang="en-US" sz="3664" b="1" dirty="0">
                <a:solidFill>
                  <a:srgbClr val="2B270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3664" dirty="0"/>
          </a:p>
        </p:txBody>
      </p:sp>
      <p:sp>
        <p:nvSpPr>
          <p:cNvPr id="58" name="Text 38"/>
          <p:cNvSpPr/>
          <p:nvPr/>
        </p:nvSpPr>
        <p:spPr>
          <a:xfrm>
            <a:off x="5419725" y="1619250"/>
            <a:ext cx="4181475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695"/>
              </a:lnSpc>
              <a:buNone/>
            </a:pPr>
            <a:r>
              <a:rPr lang="en-US" sz="6387" b="1" dirty="0">
                <a:solidFill>
                  <a:srgbClr val="EADD0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钱花在哪里</a:t>
            </a:r>
            <a:endParaRPr lang="en-US" sz="6387" dirty="0"/>
          </a:p>
        </p:txBody>
      </p:sp>
      <p:sp>
        <p:nvSpPr>
          <p:cNvPr id="59" name="Text 39"/>
          <p:cNvSpPr/>
          <p:nvPr/>
        </p:nvSpPr>
        <p:spPr>
          <a:xfrm>
            <a:off x="828675" y="1666875"/>
            <a:ext cx="2857500" cy="1362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428"/>
              </a:lnSpc>
              <a:buNone/>
            </a:pPr>
            <a:r>
              <a:rPr lang="en-US" sz="7794" b="1" dirty="0">
                <a:solidFill>
                  <a:srgbClr val="EEE00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300万</a:t>
            </a:r>
            <a:endParaRPr lang="en-US" sz="7794" dirty="0"/>
          </a:p>
        </p:txBody>
      </p:sp>
      <p:sp>
        <p:nvSpPr>
          <p:cNvPr id="60" name="Text 40"/>
          <p:cNvSpPr/>
          <p:nvPr/>
        </p:nvSpPr>
        <p:spPr>
          <a:xfrm>
            <a:off x="1714500" y="952500"/>
            <a:ext cx="118110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28"/>
              </a:lnSpc>
              <a:buNone/>
            </a:pPr>
            <a:r>
              <a:rPr lang="en-US" sz="2225" dirty="0">
                <a:solidFill>
                  <a:srgbClr val="A4A8A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BUDGET</a:t>
            </a:r>
            <a:endParaRPr lang="en-US" sz="2225" dirty="0"/>
          </a:p>
        </p:txBody>
      </p:sp>
      <p:pic>
        <p:nvPicPr>
          <p:cNvPr id="61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276350" y="800100"/>
            <a:ext cx="28575" cy="628650"/>
          </a:xfrm>
          <a:prstGeom prst="rect">
            <a:avLst/>
          </a:prstGeom>
        </p:spPr>
      </p:pic>
      <p:sp>
        <p:nvSpPr>
          <p:cNvPr id="62" name="Text 41"/>
          <p:cNvSpPr/>
          <p:nvPr/>
        </p:nvSpPr>
        <p:spPr>
          <a:xfrm>
            <a:off x="409575" y="866775"/>
            <a:ext cx="542925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85"/>
              </a:lnSpc>
              <a:buNone/>
            </a:pPr>
            <a:r>
              <a:rPr lang="en-US" sz="3729" b="1" dirty="0">
                <a:solidFill>
                  <a:srgbClr val="C4C5C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17</a:t>
            </a:r>
            <a:endParaRPr lang="en-US" sz="3729" dirty="0"/>
          </a:p>
        </p:txBody>
      </p:sp>
      <p:pic>
        <p:nvPicPr>
          <p:cNvPr id="63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487150" y="28575"/>
            <a:ext cx="6791325" cy="3171825"/>
          </a:xfrm>
          <a:prstGeom prst="rect">
            <a:avLst/>
          </a:prstGeom>
        </p:spPr>
      </p:pic>
      <p:pic>
        <p:nvPicPr>
          <p:cNvPr id="64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7030700" y="238125"/>
            <a:ext cx="152400" cy="152400"/>
          </a:xfrm>
          <a:prstGeom prst="rect">
            <a:avLst/>
          </a:prstGeom>
        </p:spPr>
      </p:pic>
      <p:sp>
        <p:nvSpPr>
          <p:cNvPr id="65" name="Text 42"/>
          <p:cNvSpPr/>
          <p:nvPr/>
        </p:nvSpPr>
        <p:spPr>
          <a:xfrm>
            <a:off x="15544800" y="152400"/>
            <a:ext cx="129540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66"/>
              </a:lnSpc>
              <a:buNone/>
            </a:pPr>
            <a:r>
              <a:rPr lang="en-US" sz="1649" dirty="0">
                <a:solidFill>
                  <a:srgbClr val="78701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66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5144750" y="238125"/>
            <a:ext cx="152400" cy="152400"/>
          </a:xfrm>
          <a:prstGeom prst="rect">
            <a:avLst/>
          </a:prstGeom>
        </p:spPr>
      </p:pic>
      <p:sp>
        <p:nvSpPr>
          <p:cNvPr id="67" name="Text 43"/>
          <p:cNvSpPr/>
          <p:nvPr/>
        </p:nvSpPr>
        <p:spPr>
          <a:xfrm>
            <a:off x="13639800" y="161925"/>
            <a:ext cx="13049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4"/>
              </a:lnSpc>
              <a:buNone/>
            </a:pPr>
            <a:r>
              <a:rPr lang="en-US" sz="1661" dirty="0">
                <a:solidFill>
                  <a:srgbClr val="77701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61" dirty="0"/>
          </a:p>
        </p:txBody>
      </p:sp>
      <p:pic>
        <p:nvPicPr>
          <p:cNvPr id="68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3239750" y="238125"/>
            <a:ext cx="161925" cy="152400"/>
          </a:xfrm>
          <a:prstGeom prst="rect">
            <a:avLst/>
          </a:prstGeom>
        </p:spPr>
      </p:pic>
      <p:sp>
        <p:nvSpPr>
          <p:cNvPr id="69" name="Text 44"/>
          <p:cNvSpPr/>
          <p:nvPr/>
        </p:nvSpPr>
        <p:spPr>
          <a:xfrm>
            <a:off x="11734800" y="161925"/>
            <a:ext cx="13049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80"/>
              </a:lnSpc>
              <a:buNone/>
            </a:pPr>
            <a:r>
              <a:rPr lang="en-US" sz="1661" dirty="0">
                <a:solidFill>
                  <a:srgbClr val="7870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61" dirty="0"/>
          </a:p>
        </p:txBody>
      </p:sp>
      <p:pic>
        <p:nvPicPr>
          <p:cNvPr id="70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1334750" y="228600"/>
            <a:ext cx="152400" cy="161925"/>
          </a:xfrm>
          <a:prstGeom prst="rect">
            <a:avLst/>
          </a:prstGeom>
        </p:spPr>
      </p:pic>
      <p:sp>
        <p:nvSpPr>
          <p:cNvPr id="71" name="Text 45"/>
          <p:cNvSpPr/>
          <p:nvPr/>
        </p:nvSpPr>
        <p:spPr>
          <a:xfrm>
            <a:off x="9820275" y="161925"/>
            <a:ext cx="13049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4"/>
              </a:lnSpc>
              <a:buNone/>
            </a:pPr>
            <a:r>
              <a:rPr lang="en-US" sz="1661" dirty="0">
                <a:solidFill>
                  <a:srgbClr val="77701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61" dirty="0"/>
          </a:p>
        </p:txBody>
      </p:sp>
      <p:pic>
        <p:nvPicPr>
          <p:cNvPr id="72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420225" y="238125"/>
            <a:ext cx="161925" cy="152400"/>
          </a:xfrm>
          <a:prstGeom prst="rect">
            <a:avLst/>
          </a:prstGeom>
        </p:spPr>
      </p:pic>
      <p:sp>
        <p:nvSpPr>
          <p:cNvPr id="73" name="Text 46"/>
          <p:cNvSpPr/>
          <p:nvPr/>
        </p:nvSpPr>
        <p:spPr>
          <a:xfrm>
            <a:off x="7915275" y="161925"/>
            <a:ext cx="1295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7"/>
              </a:lnSpc>
              <a:buNone/>
            </a:pPr>
            <a:r>
              <a:rPr lang="en-US" sz="1649" dirty="0">
                <a:solidFill>
                  <a:srgbClr val="78711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74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515225" y="238125"/>
            <a:ext cx="152400" cy="152400"/>
          </a:xfrm>
          <a:prstGeom prst="rect">
            <a:avLst/>
          </a:prstGeom>
        </p:spPr>
      </p:pic>
      <p:sp>
        <p:nvSpPr>
          <p:cNvPr id="75" name="Text 47"/>
          <p:cNvSpPr/>
          <p:nvPr/>
        </p:nvSpPr>
        <p:spPr>
          <a:xfrm>
            <a:off x="6000750" y="161925"/>
            <a:ext cx="13049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4"/>
              </a:lnSpc>
              <a:buNone/>
            </a:pPr>
            <a:r>
              <a:rPr lang="en-US" sz="1661" dirty="0">
                <a:solidFill>
                  <a:srgbClr val="7A731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61" dirty="0"/>
          </a:p>
        </p:txBody>
      </p:sp>
      <p:pic>
        <p:nvPicPr>
          <p:cNvPr id="76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600700" y="238125"/>
            <a:ext cx="152400" cy="152400"/>
          </a:xfrm>
          <a:prstGeom prst="rect">
            <a:avLst/>
          </a:prstGeom>
        </p:spPr>
      </p:pic>
      <p:sp>
        <p:nvSpPr>
          <p:cNvPr id="77" name="Text 48"/>
          <p:cNvSpPr/>
          <p:nvPr/>
        </p:nvSpPr>
        <p:spPr>
          <a:xfrm>
            <a:off x="4086225" y="161925"/>
            <a:ext cx="12954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1649" dirty="0">
                <a:solidFill>
                  <a:srgbClr val="7B731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49" dirty="0"/>
          </a:p>
        </p:txBody>
      </p:sp>
      <p:pic>
        <p:nvPicPr>
          <p:cNvPr id="78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695700" y="238125"/>
            <a:ext cx="152400" cy="152400"/>
          </a:xfrm>
          <a:prstGeom prst="rect">
            <a:avLst/>
          </a:prstGeom>
        </p:spPr>
      </p:pic>
      <p:sp>
        <p:nvSpPr>
          <p:cNvPr id="79" name="Text 49"/>
          <p:cNvSpPr/>
          <p:nvPr/>
        </p:nvSpPr>
        <p:spPr>
          <a:xfrm>
            <a:off x="2819400" y="171450"/>
            <a:ext cx="657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59"/>
              </a:lnSpc>
              <a:buNone/>
            </a:pPr>
            <a:r>
              <a:rPr lang="en-US" sz="1674" dirty="0">
                <a:solidFill>
                  <a:srgbClr val="857D2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674" dirty="0"/>
          </a:p>
        </p:txBody>
      </p:sp>
      <p:sp>
        <p:nvSpPr>
          <p:cNvPr id="80" name="Text 50"/>
          <p:cNvSpPr/>
          <p:nvPr/>
        </p:nvSpPr>
        <p:spPr>
          <a:xfrm>
            <a:off x="2152650" y="161925"/>
            <a:ext cx="4667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740" b="1" dirty="0">
                <a:solidFill>
                  <a:srgbClr val="7F761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</a:t>
            </a:r>
            <a:endParaRPr lang="en-US" sz="1740" dirty="0"/>
          </a:p>
        </p:txBody>
      </p:sp>
      <p:pic>
        <p:nvPicPr>
          <p:cNvPr id="81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771650" y="238125"/>
            <a:ext cx="152400" cy="152400"/>
          </a:xfrm>
          <a:prstGeom prst="rect">
            <a:avLst/>
          </a:prstGeom>
        </p:spPr>
      </p:pic>
      <p:sp>
        <p:nvSpPr>
          <p:cNvPr id="82" name="Text 51"/>
          <p:cNvSpPr/>
          <p:nvPr/>
        </p:nvSpPr>
        <p:spPr>
          <a:xfrm>
            <a:off x="209550" y="161925"/>
            <a:ext cx="13049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64"/>
              </a:lnSpc>
              <a:buNone/>
            </a:pPr>
            <a:r>
              <a:rPr lang="en-US" sz="1661" dirty="0">
                <a:solidFill>
                  <a:srgbClr val="7D751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6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5925" y="9829800"/>
            <a:ext cx="152400" cy="15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9975" y="9829800"/>
            <a:ext cx="152400" cy="1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4500" y="9829800"/>
            <a:ext cx="152400" cy="15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49025" y="9829800"/>
            <a:ext cx="152400" cy="1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4025" y="9829800"/>
            <a:ext cx="152400" cy="152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9025" y="9829800"/>
            <a:ext cx="152400" cy="1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4025" y="9829800"/>
            <a:ext cx="161925" cy="152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48075" y="9829800"/>
            <a:ext cx="152400" cy="152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62125" y="9829800"/>
            <a:ext cx="152400" cy="152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668750" y="8972550"/>
            <a:ext cx="1104900" cy="390525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1025" y="9334500"/>
            <a:ext cx="3276600" cy="38100"/>
          </a:xfrm>
          <a:prstGeom prst="rect">
            <a:avLst/>
          </a:prstGeom>
        </p:spPr>
      </p:pic>
      <p:sp>
        <p:nvSpPr>
          <p:cNvPr id="14" name="Shape 0"/>
          <p:cNvSpPr/>
          <p:nvPr/>
        </p:nvSpPr>
        <p:spPr>
          <a:xfrm>
            <a:off x="561975" y="6591300"/>
            <a:ext cx="11077575" cy="1323975"/>
          </a:xfrm>
          <a:prstGeom prst="roundRect">
            <a:avLst>
              <a:gd name="adj" fmla="val 7194"/>
            </a:avLst>
          </a:prstGeom>
          <a:solidFill>
            <a:srgbClr val="00101A"/>
          </a:solidFill>
          <a:ln w="47625">
            <a:solidFill>
              <a:srgbClr val="2A2D16"/>
            </a:solidFill>
            <a:prstDash val="solid"/>
          </a:ln>
        </p:spPr>
      </p:sp>
      <p:pic>
        <p:nvPicPr>
          <p:cNvPr id="15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62975" y="7200900"/>
            <a:ext cx="485775" cy="495300"/>
          </a:xfrm>
          <a:prstGeom prst="rect">
            <a:avLst/>
          </a:prstGeom>
        </p:spPr>
      </p:pic>
      <p:pic>
        <p:nvPicPr>
          <p:cNvPr id="16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43950" y="7343775"/>
            <a:ext cx="161925" cy="200025"/>
          </a:xfrm>
          <a:prstGeom prst="rect">
            <a:avLst/>
          </a:prstGeom>
        </p:spPr>
      </p:pic>
      <p:pic>
        <p:nvPicPr>
          <p:cNvPr id="17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96250" y="7191375"/>
            <a:ext cx="19050" cy="552450"/>
          </a:xfrm>
          <a:prstGeom prst="rect">
            <a:avLst/>
          </a:prstGeom>
        </p:spPr>
      </p:pic>
      <p:pic>
        <p:nvPicPr>
          <p:cNvPr id="18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867275" y="7172325"/>
            <a:ext cx="504825" cy="514350"/>
          </a:xfrm>
          <a:prstGeom prst="rect">
            <a:avLst/>
          </a:prstGeom>
        </p:spPr>
      </p:pic>
      <p:pic>
        <p:nvPicPr>
          <p:cNvPr id="19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81500" y="7191375"/>
            <a:ext cx="19050" cy="552450"/>
          </a:xfrm>
          <a:prstGeom prst="rect">
            <a:avLst/>
          </a:prstGeom>
        </p:spPr>
      </p:pic>
      <p:pic>
        <p:nvPicPr>
          <p:cNvPr id="20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71550" y="7200900"/>
            <a:ext cx="447675" cy="476250"/>
          </a:xfrm>
          <a:prstGeom prst="rect">
            <a:avLst/>
          </a:prstGeom>
        </p:spPr>
      </p:pic>
      <p:sp>
        <p:nvSpPr>
          <p:cNvPr id="21" name="Text 1"/>
          <p:cNvSpPr/>
          <p:nvPr/>
        </p:nvSpPr>
        <p:spPr>
          <a:xfrm>
            <a:off x="9315450" y="7239000"/>
            <a:ext cx="19621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116"/>
              </a:lnSpc>
              <a:buNone/>
            </a:pPr>
            <a:r>
              <a:rPr lang="en-US" sz="2145" dirty="0">
                <a:solidFill>
                  <a:srgbClr val="A9ACA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TVC版本和时长</a:t>
            </a:r>
            <a:endParaRPr lang="en-US" sz="2145" dirty="0"/>
          </a:p>
        </p:txBody>
      </p:sp>
      <p:sp>
        <p:nvSpPr>
          <p:cNvPr id="22" name="Text 2"/>
          <p:cNvSpPr/>
          <p:nvPr/>
        </p:nvSpPr>
        <p:spPr>
          <a:xfrm>
            <a:off x="5619750" y="7248525"/>
            <a:ext cx="2105025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151"/>
              </a:lnSpc>
              <a:buNone/>
            </a:pPr>
            <a:r>
              <a:rPr lang="en-US" sz="2010" dirty="0">
                <a:solidFill>
                  <a:srgbClr val="A9ABA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城市联动具体城市</a:t>
            </a:r>
            <a:endParaRPr lang="en-US" sz="2010" dirty="0"/>
          </a:p>
        </p:txBody>
      </p:sp>
      <p:sp>
        <p:nvSpPr>
          <p:cNvPr id="23" name="Text 3"/>
          <p:cNvSpPr/>
          <p:nvPr/>
        </p:nvSpPr>
        <p:spPr>
          <a:xfrm>
            <a:off x="1628775" y="7248525"/>
            <a:ext cx="2343150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2070" dirty="0">
                <a:solidFill>
                  <a:srgbClr val="ADAFB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KOL/达人具体清单</a:t>
            </a:r>
            <a:endParaRPr lang="en-US" sz="2070" dirty="0"/>
          </a:p>
        </p:txBody>
      </p:sp>
      <p:sp>
        <p:nvSpPr>
          <p:cNvPr id="24" name="Text 4"/>
          <p:cNvSpPr/>
          <p:nvPr/>
        </p:nvSpPr>
        <p:spPr>
          <a:xfrm>
            <a:off x="847725" y="6686550"/>
            <a:ext cx="183832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29"/>
              </a:lnSpc>
              <a:buNone/>
            </a:pPr>
            <a:r>
              <a:rPr lang="en-US" sz="2341" b="1" dirty="0">
                <a:solidFill>
                  <a:srgbClr val="B1A8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可以暂不确认</a:t>
            </a:r>
            <a:endParaRPr lang="en-US" sz="2341" dirty="0"/>
          </a:p>
        </p:txBody>
      </p:sp>
      <p:pic>
        <p:nvPicPr>
          <p:cNvPr id="25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630025" y="4495800"/>
            <a:ext cx="781050" cy="1114425"/>
          </a:xfrm>
          <a:prstGeom prst="rect">
            <a:avLst/>
          </a:prstGeom>
        </p:spPr>
      </p:pic>
      <p:pic>
        <p:nvPicPr>
          <p:cNvPr id="26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15100" y="5505450"/>
            <a:ext cx="4924425" cy="19050"/>
          </a:xfrm>
          <a:prstGeom prst="rect">
            <a:avLst/>
          </a:prstGeom>
        </p:spPr>
      </p:pic>
      <p:pic>
        <p:nvPicPr>
          <p:cNvPr id="27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29350" y="3895725"/>
            <a:ext cx="28575" cy="2324100"/>
          </a:xfrm>
          <a:prstGeom prst="rect">
            <a:avLst/>
          </a:prstGeom>
        </p:spPr>
      </p:pic>
      <p:pic>
        <p:nvPicPr>
          <p:cNvPr id="28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95325" y="5467350"/>
            <a:ext cx="5334000" cy="76200"/>
          </a:xfrm>
          <a:prstGeom prst="rect">
            <a:avLst/>
          </a:prstGeom>
        </p:spPr>
      </p:pic>
      <p:pic>
        <p:nvPicPr>
          <p:cNvPr id="29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467475" y="4467225"/>
            <a:ext cx="5000625" cy="85725"/>
          </a:xfrm>
          <a:prstGeom prst="rect">
            <a:avLst/>
          </a:prstGeom>
        </p:spPr>
      </p:pic>
      <p:pic>
        <p:nvPicPr>
          <p:cNvPr id="30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04850" y="4476750"/>
            <a:ext cx="5324475" cy="76200"/>
          </a:xfrm>
          <a:prstGeom prst="rect">
            <a:avLst/>
          </a:prstGeom>
        </p:spPr>
      </p:pic>
      <p:pic>
        <p:nvPicPr>
          <p:cNvPr id="31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52475" y="1676400"/>
            <a:ext cx="10296525" cy="1419225"/>
          </a:xfrm>
          <a:prstGeom prst="rect">
            <a:avLst/>
          </a:prstGeom>
        </p:spPr>
      </p:pic>
      <p:pic>
        <p:nvPicPr>
          <p:cNvPr id="32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276350" y="828675"/>
            <a:ext cx="28575" cy="638175"/>
          </a:xfrm>
          <a:prstGeom prst="rect">
            <a:avLst/>
          </a:prstGeom>
        </p:spPr>
      </p:pic>
      <p:sp>
        <p:nvSpPr>
          <p:cNvPr id="33" name="Text 5"/>
          <p:cNvSpPr/>
          <p:nvPr/>
        </p:nvSpPr>
        <p:spPr>
          <a:xfrm>
            <a:off x="15449550" y="9763125"/>
            <a:ext cx="12763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620" dirty="0">
                <a:solidFill>
                  <a:srgbClr val="7A75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20" dirty="0"/>
          </a:p>
        </p:txBody>
      </p:sp>
      <p:sp>
        <p:nvSpPr>
          <p:cNvPr id="34" name="Text 6"/>
          <p:cNvSpPr/>
          <p:nvPr/>
        </p:nvSpPr>
        <p:spPr>
          <a:xfrm>
            <a:off x="13554075" y="9763125"/>
            <a:ext cx="12763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620" dirty="0">
                <a:solidFill>
                  <a:srgbClr val="7E782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20" dirty="0"/>
          </a:p>
        </p:txBody>
      </p:sp>
      <p:sp>
        <p:nvSpPr>
          <p:cNvPr id="35" name="Text 7"/>
          <p:cNvSpPr/>
          <p:nvPr/>
        </p:nvSpPr>
        <p:spPr>
          <a:xfrm>
            <a:off x="11649075" y="9753600"/>
            <a:ext cx="12763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55"/>
              </a:lnSpc>
              <a:buNone/>
            </a:pPr>
            <a:r>
              <a:rPr lang="en-US" sz="1625" dirty="0">
                <a:solidFill>
                  <a:srgbClr val="7C76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25" dirty="0"/>
          </a:p>
        </p:txBody>
      </p:sp>
      <p:sp>
        <p:nvSpPr>
          <p:cNvPr id="36" name="Text 8"/>
          <p:cNvSpPr/>
          <p:nvPr/>
        </p:nvSpPr>
        <p:spPr>
          <a:xfrm>
            <a:off x="9744075" y="9753600"/>
            <a:ext cx="12763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620" dirty="0">
                <a:solidFill>
                  <a:srgbClr val="7C752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20" dirty="0"/>
          </a:p>
        </p:txBody>
      </p:sp>
      <p:sp>
        <p:nvSpPr>
          <p:cNvPr id="37" name="Text 9"/>
          <p:cNvSpPr/>
          <p:nvPr/>
        </p:nvSpPr>
        <p:spPr>
          <a:xfrm>
            <a:off x="7839075" y="9763125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637" dirty="0">
                <a:solidFill>
                  <a:srgbClr val="7D762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sp>
        <p:nvSpPr>
          <p:cNvPr id="38" name="Text 10"/>
          <p:cNvSpPr/>
          <p:nvPr/>
        </p:nvSpPr>
        <p:spPr>
          <a:xfrm>
            <a:off x="5943600" y="9753600"/>
            <a:ext cx="12763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72"/>
              </a:lnSpc>
              <a:buNone/>
            </a:pPr>
            <a:r>
              <a:rPr lang="en-US" sz="1625" dirty="0">
                <a:solidFill>
                  <a:srgbClr val="7B74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25" dirty="0"/>
          </a:p>
        </p:txBody>
      </p:sp>
      <p:sp>
        <p:nvSpPr>
          <p:cNvPr id="39" name="Text 11"/>
          <p:cNvSpPr/>
          <p:nvPr/>
        </p:nvSpPr>
        <p:spPr>
          <a:xfrm>
            <a:off x="4048125" y="9753600"/>
            <a:ext cx="12763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89"/>
              </a:lnSpc>
              <a:buNone/>
            </a:pPr>
            <a:r>
              <a:rPr lang="en-US" sz="1625" dirty="0">
                <a:solidFill>
                  <a:srgbClr val="8079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25" dirty="0"/>
          </a:p>
        </p:txBody>
      </p:sp>
      <p:sp>
        <p:nvSpPr>
          <p:cNvPr id="40" name="Text 12"/>
          <p:cNvSpPr/>
          <p:nvPr/>
        </p:nvSpPr>
        <p:spPr>
          <a:xfrm>
            <a:off x="2152650" y="9753600"/>
            <a:ext cx="12763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89"/>
              </a:lnSpc>
              <a:buNone/>
            </a:pPr>
            <a:r>
              <a:rPr lang="en-US" sz="1625" dirty="0">
                <a:solidFill>
                  <a:srgbClr val="7C75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25" dirty="0"/>
          </a:p>
        </p:txBody>
      </p:sp>
      <p:sp>
        <p:nvSpPr>
          <p:cNvPr id="41" name="Text 13"/>
          <p:cNvSpPr/>
          <p:nvPr/>
        </p:nvSpPr>
        <p:spPr>
          <a:xfrm>
            <a:off x="238125" y="9753600"/>
            <a:ext cx="12858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9"/>
              </a:lnSpc>
              <a:buNone/>
            </a:pPr>
            <a:r>
              <a:rPr lang="en-US" sz="1637" dirty="0">
                <a:solidFill>
                  <a:srgbClr val="7F79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sp>
        <p:nvSpPr>
          <p:cNvPr id="42" name="Text 14"/>
          <p:cNvSpPr/>
          <p:nvPr/>
        </p:nvSpPr>
        <p:spPr>
          <a:xfrm>
            <a:off x="581025" y="8953500"/>
            <a:ext cx="330517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17"/>
              </a:lnSpc>
              <a:buNone/>
            </a:pPr>
            <a:r>
              <a:rPr lang="en-US" sz="1820" dirty="0">
                <a:solidFill>
                  <a:srgbClr val="AAADB1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NIKE CHINA 08.08 CAMPAIGN</a:t>
            </a:r>
            <a:endParaRPr lang="en-US" sz="1820" dirty="0"/>
          </a:p>
        </p:txBody>
      </p:sp>
      <p:sp>
        <p:nvSpPr>
          <p:cNvPr id="43" name="Text 15"/>
          <p:cNvSpPr/>
          <p:nvPr/>
        </p:nvSpPr>
        <p:spPr>
          <a:xfrm>
            <a:off x="7629525" y="5848350"/>
            <a:ext cx="15811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170"/>
              </a:lnSpc>
              <a:buNone/>
            </a:pPr>
            <a:r>
              <a:rPr lang="en-US" sz="2013" dirty="0">
                <a:solidFill>
                  <a:srgbClr val="9FA2A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头部门店清单</a:t>
            </a:r>
            <a:endParaRPr lang="en-US" sz="2013" dirty="0"/>
          </a:p>
        </p:txBody>
      </p:sp>
      <p:sp>
        <p:nvSpPr>
          <p:cNvPr id="44" name="Text 16"/>
          <p:cNvSpPr/>
          <p:nvPr/>
        </p:nvSpPr>
        <p:spPr>
          <a:xfrm>
            <a:off x="6686550" y="5581650"/>
            <a:ext cx="676275" cy="790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736"/>
              </a:lnSpc>
              <a:buNone/>
            </a:pPr>
            <a:r>
              <a:rPr lang="en-US" sz="4644" b="1" dirty="0">
                <a:solidFill>
                  <a:srgbClr val="DAC61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06</a:t>
            </a:r>
            <a:endParaRPr lang="en-US" sz="4644" dirty="0"/>
          </a:p>
        </p:txBody>
      </p:sp>
      <p:sp>
        <p:nvSpPr>
          <p:cNvPr id="45" name="Text 17"/>
          <p:cNvSpPr/>
          <p:nvPr/>
        </p:nvSpPr>
        <p:spPr>
          <a:xfrm>
            <a:off x="1685925" y="5705475"/>
            <a:ext cx="4248150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44"/>
              </a:lnSpc>
              <a:buNone/>
            </a:pPr>
            <a:r>
              <a:rPr lang="en-US" sz="1885" dirty="0">
                <a:solidFill>
                  <a:srgbClr val="A2A4A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媒介策略（内容驱动+社媒+自有渠道）</a:t>
            </a:r>
            <a:endParaRPr lang="en-US" sz="1885" dirty="0"/>
          </a:p>
          <a:p>
            <a:pPr algn="l" indent="0" marL="0">
              <a:lnSpc>
                <a:spcPts val="2544"/>
              </a:lnSpc>
              <a:buNone/>
            </a:pPr>
            <a:r>
              <a:rPr lang="en-US" sz="1885" dirty="0">
                <a:solidFill>
                  <a:srgbClr val="A2A4A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是否接受</a:t>
            </a:r>
            <a:endParaRPr lang="en-US" sz="1885" dirty="0"/>
          </a:p>
        </p:txBody>
      </p:sp>
      <p:sp>
        <p:nvSpPr>
          <p:cNvPr id="46" name="Text 18"/>
          <p:cNvSpPr/>
          <p:nvPr/>
        </p:nvSpPr>
        <p:spPr>
          <a:xfrm>
            <a:off x="809625" y="5581650"/>
            <a:ext cx="685800" cy="781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66"/>
              </a:lnSpc>
              <a:buNone/>
            </a:pPr>
            <a:r>
              <a:rPr lang="en-US" sz="4709" b="1" dirty="0">
                <a:solidFill>
                  <a:srgbClr val="D7C61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4709" dirty="0"/>
          </a:p>
        </p:txBody>
      </p:sp>
      <p:sp>
        <p:nvSpPr>
          <p:cNvPr id="47" name="Text 19"/>
          <p:cNvSpPr/>
          <p:nvPr/>
        </p:nvSpPr>
        <p:spPr>
          <a:xfrm>
            <a:off x="7629525" y="4886325"/>
            <a:ext cx="2933700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141"/>
              </a:lnSpc>
              <a:buNone/>
            </a:pPr>
            <a:r>
              <a:rPr lang="en-US" sz="2075" dirty="0">
                <a:solidFill>
                  <a:srgbClr val="A1A4A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300万预算分配是否接受</a:t>
            </a:r>
            <a:endParaRPr lang="en-US" sz="2075" dirty="0"/>
          </a:p>
        </p:txBody>
      </p:sp>
      <p:sp>
        <p:nvSpPr>
          <p:cNvPr id="48" name="Text 20"/>
          <p:cNvSpPr/>
          <p:nvPr/>
        </p:nvSpPr>
        <p:spPr>
          <a:xfrm>
            <a:off x="6686550" y="3667125"/>
            <a:ext cx="685800" cy="1733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251"/>
              </a:lnSpc>
              <a:buNone/>
            </a:pPr>
            <a:r>
              <a:rPr lang="en-US" sz="4710" b="1" dirty="0">
                <a:solidFill>
                  <a:srgbClr val="DCC91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4710" dirty="0"/>
          </a:p>
          <a:p>
            <a:pPr algn="l" indent="0" marL="0">
              <a:lnSpc>
                <a:spcPts val="5251"/>
              </a:lnSpc>
              <a:buNone/>
            </a:pPr>
            <a:r>
              <a:rPr lang="en-US" sz="4710" b="1" dirty="0">
                <a:solidFill>
                  <a:srgbClr val="DCC91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05</a:t>
            </a:r>
            <a:endParaRPr lang="en-US" sz="4710" dirty="0"/>
          </a:p>
        </p:txBody>
      </p:sp>
      <p:sp>
        <p:nvSpPr>
          <p:cNvPr id="49" name="Text 21"/>
          <p:cNvSpPr/>
          <p:nvPr/>
        </p:nvSpPr>
        <p:spPr>
          <a:xfrm>
            <a:off x="1685925" y="4695825"/>
            <a:ext cx="33909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16"/>
              </a:lnSpc>
              <a:buNone/>
            </a:pPr>
            <a:r>
              <a:rPr lang="en-US" sz="1915" dirty="0">
                <a:solidFill>
                  <a:srgbClr val="A5A8A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三件事的总体安排（KV+TVC+
</a:t>
            </a:r>
            <a:pPr algn="l" indent="0" marL="0">
              <a:lnSpc>
                <a:spcPts val="2716"/>
              </a:lnSpc>
              <a:buNone/>
            </a:pPr>
            <a:r>
              <a:rPr lang="en-US" sz="1915" dirty="0">
                <a:solidFill>
                  <a:srgbClr val="A5A8A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在地活动）是否接受</a:t>
            </a:r>
            <a:endParaRPr lang="en-US" sz="1915" dirty="0"/>
          </a:p>
        </p:txBody>
      </p:sp>
      <p:sp>
        <p:nvSpPr>
          <p:cNvPr id="50" name="Text 22"/>
          <p:cNvSpPr/>
          <p:nvPr/>
        </p:nvSpPr>
        <p:spPr>
          <a:xfrm>
            <a:off x="809625" y="3667125"/>
            <a:ext cx="676275" cy="1724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104"/>
              </a:lnSpc>
              <a:buNone/>
            </a:pPr>
            <a:r>
              <a:rPr lang="en-US" sz="4645" b="1" dirty="0">
                <a:solidFill>
                  <a:srgbClr val="D9C71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4645" dirty="0"/>
          </a:p>
          <a:p>
            <a:pPr algn="l" indent="0" marL="0">
              <a:lnSpc>
                <a:spcPts val="5104"/>
              </a:lnSpc>
              <a:buNone/>
            </a:pPr>
            <a:r>
              <a:rPr lang="en-US" sz="4645" b="1" dirty="0">
                <a:solidFill>
                  <a:srgbClr val="D9C71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4645" dirty="0"/>
          </a:p>
        </p:txBody>
      </p:sp>
      <p:sp>
        <p:nvSpPr>
          <p:cNvPr id="51" name="Text 23"/>
          <p:cNvSpPr/>
          <p:nvPr/>
        </p:nvSpPr>
        <p:spPr>
          <a:xfrm>
            <a:off x="7620000" y="3905250"/>
            <a:ext cx="3781425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18"/>
              </a:lnSpc>
              <a:buNone/>
            </a:pPr>
            <a:r>
              <a:rPr lang="en-US" sz="2063" dirty="0">
                <a:solidFill>
                  <a:srgbClr val="A6A9A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刘翔的启用一一需立即确认档期</a:t>
            </a:r>
            <a:endParaRPr lang="en-US" sz="2063" dirty="0"/>
          </a:p>
        </p:txBody>
      </p:sp>
      <p:sp>
        <p:nvSpPr>
          <p:cNvPr id="52" name="Text 24"/>
          <p:cNvSpPr/>
          <p:nvPr/>
        </p:nvSpPr>
        <p:spPr>
          <a:xfrm>
            <a:off x="1695450" y="3914775"/>
            <a:ext cx="4181475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2023" dirty="0">
                <a:solidFill>
                  <a:srgbClr val="A7A9A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Big Idea「看着，就想动」是否准确</a:t>
            </a:r>
            <a:endParaRPr lang="en-US" sz="2023" dirty="0"/>
          </a:p>
        </p:txBody>
      </p:sp>
      <p:sp>
        <p:nvSpPr>
          <p:cNvPr id="53" name="Text 25"/>
          <p:cNvSpPr/>
          <p:nvPr/>
        </p:nvSpPr>
        <p:spPr>
          <a:xfrm>
            <a:off x="838200" y="3171825"/>
            <a:ext cx="1228725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61"/>
              </a:lnSpc>
              <a:buNone/>
            </a:pPr>
            <a:r>
              <a:rPr lang="en-US" sz="2346" dirty="0">
                <a:solidFill>
                  <a:srgbClr val="AFA62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必须确认</a:t>
            </a:r>
            <a:endParaRPr lang="en-US" sz="2346" dirty="0"/>
          </a:p>
        </p:txBody>
      </p:sp>
      <p:sp>
        <p:nvSpPr>
          <p:cNvPr id="54" name="Text 26"/>
          <p:cNvSpPr/>
          <p:nvPr/>
        </p:nvSpPr>
        <p:spPr>
          <a:xfrm>
            <a:off x="1733550" y="1000125"/>
            <a:ext cx="1571625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97"/>
              </a:lnSpc>
              <a:buNone/>
            </a:pPr>
            <a:r>
              <a:rPr lang="en-US" sz="2274" dirty="0">
                <a:solidFill>
                  <a:srgbClr val="A6A9A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NEXT STEP</a:t>
            </a:r>
            <a:endParaRPr lang="en-US" sz="2274" dirty="0"/>
          </a:p>
        </p:txBody>
      </p:sp>
      <p:sp>
        <p:nvSpPr>
          <p:cNvPr id="55" name="Text 27"/>
          <p:cNvSpPr/>
          <p:nvPr/>
        </p:nvSpPr>
        <p:spPr>
          <a:xfrm>
            <a:off x="381000" y="885825"/>
            <a:ext cx="581025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143"/>
              </a:lnSpc>
              <a:buNone/>
            </a:pPr>
            <a:r>
              <a:rPr lang="en-US" sz="3991" b="1" dirty="0">
                <a:solidFill>
                  <a:srgbClr val="CACBC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18</a:t>
            </a:r>
            <a:endParaRPr lang="en-US" sz="3991" dirty="0"/>
          </a:p>
        </p:txBody>
      </p:sp>
      <p:pic>
        <p:nvPicPr>
          <p:cNvPr id="56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6925925" y="238125"/>
            <a:ext cx="152400" cy="152400"/>
          </a:xfrm>
          <a:prstGeom prst="rect">
            <a:avLst/>
          </a:prstGeom>
        </p:spPr>
      </p:pic>
      <p:sp>
        <p:nvSpPr>
          <p:cNvPr id="57" name="Text 28"/>
          <p:cNvSpPr/>
          <p:nvPr/>
        </p:nvSpPr>
        <p:spPr>
          <a:xfrm>
            <a:off x="15440025" y="161925"/>
            <a:ext cx="128587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637" dirty="0">
                <a:solidFill>
                  <a:srgbClr val="817A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58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5039975" y="238125"/>
            <a:ext cx="152400" cy="152400"/>
          </a:xfrm>
          <a:prstGeom prst="rect">
            <a:avLst/>
          </a:prstGeom>
        </p:spPr>
      </p:pic>
      <p:sp>
        <p:nvSpPr>
          <p:cNvPr id="59" name="Text 29"/>
          <p:cNvSpPr/>
          <p:nvPr/>
        </p:nvSpPr>
        <p:spPr>
          <a:xfrm>
            <a:off x="13544550" y="161925"/>
            <a:ext cx="128587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637" dirty="0">
                <a:solidFill>
                  <a:srgbClr val="8279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60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3134975" y="238125"/>
            <a:ext cx="161925" cy="152400"/>
          </a:xfrm>
          <a:prstGeom prst="rect">
            <a:avLst/>
          </a:prstGeom>
        </p:spPr>
      </p:pic>
      <p:sp>
        <p:nvSpPr>
          <p:cNvPr id="61" name="Text 30"/>
          <p:cNvSpPr/>
          <p:nvPr/>
        </p:nvSpPr>
        <p:spPr>
          <a:xfrm>
            <a:off x="11649075" y="161925"/>
            <a:ext cx="126682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59"/>
              </a:lnSpc>
              <a:buNone/>
            </a:pPr>
            <a:r>
              <a:rPr lang="en-US" sz="1613" dirty="0">
                <a:solidFill>
                  <a:srgbClr val="7E77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13" dirty="0"/>
          </a:p>
        </p:txBody>
      </p:sp>
      <p:pic>
        <p:nvPicPr>
          <p:cNvPr id="62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1239500" y="238125"/>
            <a:ext cx="152400" cy="152400"/>
          </a:xfrm>
          <a:prstGeom prst="rect">
            <a:avLst/>
          </a:prstGeom>
        </p:spPr>
      </p:pic>
      <p:sp>
        <p:nvSpPr>
          <p:cNvPr id="63" name="Text 31"/>
          <p:cNvSpPr/>
          <p:nvPr/>
        </p:nvSpPr>
        <p:spPr>
          <a:xfrm>
            <a:off x="9734550" y="161925"/>
            <a:ext cx="128587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39"/>
              </a:lnSpc>
              <a:buNone/>
            </a:pPr>
            <a:r>
              <a:rPr lang="en-US" sz="1637" dirty="0">
                <a:solidFill>
                  <a:srgbClr val="817A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  <p:pic>
        <p:nvPicPr>
          <p:cNvPr id="64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9334500" y="238125"/>
            <a:ext cx="152400" cy="152400"/>
          </a:xfrm>
          <a:prstGeom prst="rect">
            <a:avLst/>
          </a:prstGeom>
        </p:spPr>
      </p:pic>
      <p:sp>
        <p:nvSpPr>
          <p:cNvPr id="65" name="Text 32"/>
          <p:cNvSpPr/>
          <p:nvPr/>
        </p:nvSpPr>
        <p:spPr>
          <a:xfrm>
            <a:off x="7839075" y="161925"/>
            <a:ext cx="12763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620" dirty="0">
                <a:solidFill>
                  <a:srgbClr val="827A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20" dirty="0"/>
          </a:p>
        </p:txBody>
      </p:sp>
      <p:pic>
        <p:nvPicPr>
          <p:cNvPr id="66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429500" y="238125"/>
            <a:ext cx="152400" cy="152400"/>
          </a:xfrm>
          <a:prstGeom prst="rect">
            <a:avLst/>
          </a:prstGeom>
        </p:spPr>
      </p:pic>
      <p:sp>
        <p:nvSpPr>
          <p:cNvPr id="67" name="Text 33"/>
          <p:cNvSpPr/>
          <p:nvPr/>
        </p:nvSpPr>
        <p:spPr>
          <a:xfrm>
            <a:off x="5943600" y="161925"/>
            <a:ext cx="12763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72"/>
              </a:lnSpc>
              <a:buNone/>
            </a:pPr>
            <a:r>
              <a:rPr lang="en-US" sz="1625" dirty="0">
                <a:solidFill>
                  <a:srgbClr val="7F77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25" dirty="0"/>
          </a:p>
        </p:txBody>
      </p:sp>
      <p:pic>
        <p:nvPicPr>
          <p:cNvPr id="68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5534025" y="238125"/>
            <a:ext cx="161925" cy="152400"/>
          </a:xfrm>
          <a:prstGeom prst="rect">
            <a:avLst/>
          </a:prstGeom>
        </p:spPr>
      </p:pic>
      <p:sp>
        <p:nvSpPr>
          <p:cNvPr id="69" name="Text 34"/>
          <p:cNvSpPr/>
          <p:nvPr/>
        </p:nvSpPr>
        <p:spPr>
          <a:xfrm>
            <a:off x="4676775" y="171450"/>
            <a:ext cx="6477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98"/>
              </a:lnSpc>
              <a:buNone/>
            </a:pPr>
            <a:r>
              <a:rPr lang="en-US" sz="1649" dirty="0">
                <a:solidFill>
                  <a:srgbClr val="837A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就想动</a:t>
            </a:r>
            <a:endParaRPr lang="en-US" sz="1649" dirty="0"/>
          </a:p>
        </p:txBody>
      </p:sp>
      <p:sp>
        <p:nvSpPr>
          <p:cNvPr id="70" name="Text 35"/>
          <p:cNvSpPr/>
          <p:nvPr/>
        </p:nvSpPr>
        <p:spPr>
          <a:xfrm>
            <a:off x="4038600" y="171450"/>
            <a:ext cx="4286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94"/>
              </a:lnSpc>
              <a:buNone/>
            </a:pPr>
            <a:r>
              <a:rPr lang="en-US" sz="1637" dirty="0">
                <a:solidFill>
                  <a:srgbClr val="867D1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</a:t>
            </a:r>
            <a:endParaRPr lang="en-US" sz="1637" dirty="0"/>
          </a:p>
        </p:txBody>
      </p:sp>
      <p:pic>
        <p:nvPicPr>
          <p:cNvPr id="71" name="Image 33" descr="preencoded.png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648075" y="238125"/>
            <a:ext cx="152400" cy="161925"/>
          </a:xfrm>
          <a:prstGeom prst="rect">
            <a:avLst/>
          </a:prstGeom>
        </p:spPr>
      </p:pic>
      <p:sp>
        <p:nvSpPr>
          <p:cNvPr id="72" name="Text 36"/>
          <p:cNvSpPr/>
          <p:nvPr/>
        </p:nvSpPr>
        <p:spPr>
          <a:xfrm>
            <a:off x="2152650" y="161925"/>
            <a:ext cx="126682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92"/>
              </a:lnSpc>
              <a:buNone/>
            </a:pPr>
            <a:r>
              <a:rPr lang="en-US" sz="1613" dirty="0">
                <a:solidFill>
                  <a:srgbClr val="8179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13" dirty="0"/>
          </a:p>
        </p:txBody>
      </p:sp>
      <p:pic>
        <p:nvPicPr>
          <p:cNvPr id="73" name="Image 34" descr="preencoded.png">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762125" y="238125"/>
            <a:ext cx="152400" cy="152400"/>
          </a:xfrm>
          <a:prstGeom prst="rect">
            <a:avLst/>
          </a:prstGeom>
        </p:spPr>
      </p:pic>
      <p:sp>
        <p:nvSpPr>
          <p:cNvPr id="74" name="Text 37"/>
          <p:cNvSpPr/>
          <p:nvPr/>
        </p:nvSpPr>
        <p:spPr>
          <a:xfrm>
            <a:off x="238125" y="161925"/>
            <a:ext cx="128587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4"/>
              </a:lnSpc>
              <a:buNone/>
            </a:pPr>
            <a:r>
              <a:rPr lang="en-US" sz="1637" dirty="0">
                <a:solidFill>
                  <a:srgbClr val="817B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看着，就想动</a:t>
            </a:r>
            <a:endParaRPr lang="en-US" sz="163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2026-08-10T04:45:15Z</dcterms:created>
  <dcterms:modified xsi:type="dcterms:W3CDTF">2026-08-10T04:45:15Z</dcterms:modified>
</cp:coreProperties>
</file>